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8"/>
  </p:notesMasterIdLst>
  <p:sldIdLst>
    <p:sldId id="5023" r:id="rId2"/>
    <p:sldId id="5255" r:id="rId3"/>
    <p:sldId id="3615" r:id="rId4"/>
    <p:sldId id="3438" r:id="rId5"/>
    <p:sldId id="3439" r:id="rId6"/>
    <p:sldId id="4661" r:id="rId7"/>
    <p:sldId id="466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417" r:id="rId35"/>
    <p:sldId id="4023" r:id="rId36"/>
    <p:sldId id="3290" r:id="rId37"/>
    <p:sldId id="3292" r:id="rId38"/>
    <p:sldId id="5443" r:id="rId39"/>
    <p:sldId id="5444" r:id="rId40"/>
    <p:sldId id="5445" r:id="rId41"/>
    <p:sldId id="3259" r:id="rId42"/>
    <p:sldId id="3297" r:id="rId43"/>
    <p:sldId id="3320" r:id="rId44"/>
    <p:sldId id="5446" r:id="rId45"/>
    <p:sldId id="5447" r:id="rId46"/>
    <p:sldId id="3246" r:id="rId47"/>
    <p:sldId id="3260" r:id="rId48"/>
    <p:sldId id="3303" r:id="rId49"/>
    <p:sldId id="3338" r:id="rId50"/>
    <p:sldId id="5441" r:id="rId51"/>
    <p:sldId id="5442" r:id="rId52"/>
    <p:sldId id="1378" r:id="rId53"/>
    <p:sldId id="4482" r:id="rId54"/>
    <p:sldId id="4549" r:id="rId55"/>
    <p:sldId id="5440" r:id="rId56"/>
    <p:sldId id="5034" r:id="rId57"/>
    <p:sldId id="5036" r:id="rId58"/>
    <p:sldId id="5035" r:id="rId59"/>
    <p:sldId id="4960" r:id="rId60"/>
    <p:sldId id="5418" r:id="rId61"/>
    <p:sldId id="3424" r:id="rId62"/>
    <p:sldId id="1470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5424" r:id="rId131"/>
    <p:sldId id="5439" r:id="rId132"/>
    <p:sldId id="4070" r:id="rId133"/>
    <p:sldId id="3694" r:id="rId134"/>
    <p:sldId id="4073" r:id="rId135"/>
    <p:sldId id="4333" r:id="rId136"/>
    <p:sldId id="4074" r:id="rId137"/>
    <p:sldId id="4964" r:id="rId138"/>
    <p:sldId id="4965" r:id="rId139"/>
    <p:sldId id="5251" r:id="rId140"/>
    <p:sldId id="5252" r:id="rId141"/>
    <p:sldId id="5425" r:id="rId142"/>
    <p:sldId id="4330" r:id="rId143"/>
    <p:sldId id="4484" r:id="rId144"/>
    <p:sldId id="4376" r:id="rId145"/>
    <p:sldId id="4450" r:id="rId146"/>
    <p:sldId id="4931" r:id="rId147"/>
    <p:sldId id="4932" r:id="rId148"/>
    <p:sldId id="4935" r:id="rId149"/>
    <p:sldId id="4936" r:id="rId150"/>
    <p:sldId id="4951" r:id="rId151"/>
    <p:sldId id="4952" r:id="rId152"/>
    <p:sldId id="4953" r:id="rId153"/>
    <p:sldId id="4954" r:id="rId154"/>
    <p:sldId id="4966" r:id="rId155"/>
    <p:sldId id="3835" r:id="rId156"/>
    <p:sldId id="3897" r:id="rId1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130407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கடவுளின் உடன் உழைப்பாளர்கள். நீங்கள்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தோட்டம்.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1-9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ஆவிக்குரியவர்களிடம்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உங்களிடம் பேச முடியவில்லை. மாறாக,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ஊனியல்பு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குழந்தைகள் எனவும் எண்ணிப் பேசுகிறேன்.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 உணவை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ஊட்டினேன்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திட உணவை உங்களால் உண்ண முடியவில்லை. இப்போதும் அதே நிலையில்தான் இருக்கிறீர்கள்.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இன்னும்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ஊனியல்புக்கேற்பவே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நடக்கிறீர்கள்.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சண்டை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சச்சரவும்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ஊனியல்புக்கேற்ப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மனிதப்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ஒருவர் 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என்றும் வேறொருவர் 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அப்பொல்லோவைச்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1304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மனிதப்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போக்கில்தானே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நடக்கிறீர்கள்?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அப்பொல்லோ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நீங்கள்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காரணமாயிருந்த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தொண்டு ஆற்றுகிறார்கள்.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அப்பொல்லோ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பாய்ச்சினார்; கடவுளே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நடுகிறவருக்கும்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இல்லை;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பாய்ச்சுபவருக்கும்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5160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நடுகிறவரானாலும்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பாய்ச்சுகிறவரானாலும்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தாம் செய்த வேலைக்கு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கடவுளின் உடன் உழைப்பாளர்கள். நீங்கள்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தோட்டம். நீங்கள் அவர் எழுப்பும் கட்டடம்.</a:t>
            </a:r>
          </a:p>
        </p:txBody>
      </p:sp>
    </p:spTree>
    <p:extLst>
      <p:ext uri="{BB962C8B-B14F-4D97-AF65-F5344CB8AC3E}">
        <p14:creationId xmlns:p14="http://schemas.microsoft.com/office/powerpoint/2010/main" val="23549426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 12-13. 14-15. 20-21 (பல்லவி: 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இனம்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பார்க்கின்றார்;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உருவாக்குகின்றவர்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அவரே!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37441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நம்பியிருக்கின்றோம்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நம் உள்ளம்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44704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18-19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முழக்கமிடவும்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நற்செய்தி அறிவிக்க வேண்டும்.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38-44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மாமியார்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கடுங்காய்ச்சலால்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நிலையில் இருந்தார். அவர்கள் அவருக்காக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அவரருகில்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காய்ச்சலைக்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கடிந்துகொள்ள, அது அவரை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உடனே அவர்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நேரத்தில், எல்லாரும்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கூட்டி வந்தார்கள்.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 தம் கைகளை வைத்து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“நீர் இறைமகன்” என்று கத்திக்கொண்டே பலரிடமிருந்து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வெளியேறின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அறிந்திருந்தபடியால்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அவற்றை அதட்டி,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பேசவிடாமல்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 விடியும் வேளையில்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2835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திரளான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சென்றனர்; அவரிடம்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தங்களை விட்டுப்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அவர்களிடம், “நான் 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நற்செய்தி அறிவிக்க வேண்டும்;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சொன்னார். பின்பு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யூதேயாவிலுள்ள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பறைசாற்றி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96652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36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அன்பிற்கே எம்மை அர்ப்பணித்தோம்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பகிர்ந்தே வாழுவோம்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எம் காணிக்கை இதுவே எம் காணிக்கை - 2</a:t>
            </a:r>
          </a:p>
        </p:txBody>
      </p:sp>
    </p:spTree>
    <p:extLst>
      <p:ext uri="{BB962C8B-B14F-4D97-AF65-F5344CB8AC3E}">
        <p14:creationId xmlns:p14="http://schemas.microsoft.com/office/powerpoint/2010/main" val="3151899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எமது காணிக்கை உமது ஆவியால்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 ஆகவேண்டும்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இதனால் அகிலமே வாழ்வின் பாதையை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 காணவேண்டும்(2)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உழைப்பின்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தர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தந்தோம்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95775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36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அன்பிற்கே எம்மை அர்ப்பணித்தோம்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பகிர்ந்தே வாழுவோம்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எம் காணிக்கை இதுவே எம் காணிக்கை - 2</a:t>
            </a:r>
          </a:p>
        </p:txBody>
      </p:sp>
    </p:spTree>
    <p:extLst>
      <p:ext uri="{BB962C8B-B14F-4D97-AF65-F5344CB8AC3E}">
        <p14:creationId xmlns:p14="http://schemas.microsoft.com/office/powerpoint/2010/main" val="6750953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புரட்சியே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மலர்ச்சியாய்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மனிதநேயமும்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ஆழ்ந்த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தந்தோம்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5043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36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அன்பிற்கே எம்மை அர்ப்பணித்தோம்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பகிர்ந்தே வாழுவோம்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எம் காணிக்கை இதுவே எம் காணிக்கை - 2</a:t>
            </a:r>
          </a:p>
        </p:txBody>
      </p:sp>
    </p:spTree>
    <p:extLst>
      <p:ext uri="{BB962C8B-B14F-4D97-AF65-F5344CB8AC3E}">
        <p14:creationId xmlns:p14="http://schemas.microsoft.com/office/powerpoint/2010/main" val="10355334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4091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172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7928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46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916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11251</TotalTime>
  <Words>5199</Words>
  <Application>Microsoft Office PowerPoint</Application>
  <PresentationFormat>Widescreen</PresentationFormat>
  <Paragraphs>564</Paragraphs>
  <Slides>156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156</vt:i4>
      </vt:variant>
    </vt:vector>
  </HeadingPairs>
  <TitlesOfParts>
    <vt:vector size="16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103</cp:revision>
  <dcterms:created xsi:type="dcterms:W3CDTF">2022-07-13T11:51:49Z</dcterms:created>
  <dcterms:modified xsi:type="dcterms:W3CDTF">2024-09-02T02:21:03Z</dcterms:modified>
</cp:coreProperties>
</file>