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9"/>
  </p:notesMasterIdLst>
  <p:sldIdLst>
    <p:sldId id="5022" r:id="rId2"/>
    <p:sldId id="5255" r:id="rId3"/>
    <p:sldId id="5337" r:id="rId4"/>
    <p:sldId id="5338" r:id="rId5"/>
    <p:sldId id="5339" r:id="rId6"/>
    <p:sldId id="4320" r:id="rId7"/>
    <p:sldId id="4321" r:id="rId8"/>
    <p:sldId id="4229" r:id="rId9"/>
    <p:sldId id="4230" r:id="rId10"/>
    <p:sldId id="4957" r:id="rId11"/>
    <p:sldId id="4958" r:id="rId12"/>
    <p:sldId id="1326" r:id="rId13"/>
    <p:sldId id="1327" r:id="rId14"/>
    <p:sldId id="3416" r:id="rId15"/>
    <p:sldId id="362" r:id="rId16"/>
    <p:sldId id="4274" r:id="rId17"/>
    <p:sldId id="4275" r:id="rId18"/>
    <p:sldId id="4276" r:id="rId19"/>
    <p:sldId id="4277" r:id="rId20"/>
    <p:sldId id="3321" r:id="rId21"/>
    <p:sldId id="3323" r:id="rId22"/>
    <p:sldId id="3324" r:id="rId23"/>
    <p:sldId id="3325" r:id="rId24"/>
    <p:sldId id="4316" r:id="rId25"/>
    <p:sldId id="4317" r:id="rId26"/>
    <p:sldId id="4318" r:id="rId27"/>
    <p:sldId id="4319" r:id="rId28"/>
    <p:sldId id="4271" r:id="rId29"/>
    <p:sldId id="4272" r:id="rId30"/>
    <p:sldId id="4273" r:id="rId31"/>
    <p:sldId id="4161" r:id="rId32"/>
    <p:sldId id="5417" r:id="rId33"/>
    <p:sldId id="4023" r:id="rId34"/>
    <p:sldId id="5443" r:id="rId35"/>
    <p:sldId id="5444" r:id="rId36"/>
    <p:sldId id="4513" r:id="rId37"/>
    <p:sldId id="4514" r:id="rId38"/>
    <p:sldId id="3259" r:id="rId39"/>
    <p:sldId id="5445" r:id="rId40"/>
    <p:sldId id="5446" r:id="rId41"/>
    <p:sldId id="4517" r:id="rId42"/>
    <p:sldId id="4518" r:id="rId43"/>
    <p:sldId id="4519" r:id="rId44"/>
    <p:sldId id="5440" r:id="rId45"/>
    <p:sldId id="3260" r:id="rId46"/>
    <p:sldId id="5441" r:id="rId47"/>
    <p:sldId id="4515" r:id="rId48"/>
    <p:sldId id="4516" r:id="rId49"/>
    <p:sldId id="5442" r:id="rId50"/>
    <p:sldId id="1378" r:id="rId51"/>
    <p:sldId id="4482" r:id="rId52"/>
    <p:sldId id="4547" r:id="rId53"/>
    <p:sldId id="4242" r:id="rId54"/>
    <p:sldId id="4960" r:id="rId55"/>
    <p:sldId id="5418" r:id="rId56"/>
    <p:sldId id="3424" r:id="rId57"/>
    <p:sldId id="1470" r:id="rId58"/>
    <p:sldId id="1471" r:id="rId59"/>
    <p:sldId id="1472" r:id="rId60"/>
    <p:sldId id="4246" r:id="rId61"/>
    <p:sldId id="4247" r:id="rId62"/>
    <p:sldId id="4286" r:id="rId63"/>
    <p:sldId id="1476" r:id="rId64"/>
    <p:sldId id="3972" r:id="rId65"/>
    <p:sldId id="4297" r:id="rId66"/>
    <p:sldId id="4287" r:id="rId67"/>
    <p:sldId id="1480" r:id="rId68"/>
    <p:sldId id="4250" r:id="rId69"/>
    <p:sldId id="4251" r:id="rId70"/>
    <p:sldId id="4288" r:id="rId71"/>
    <p:sldId id="1485" r:id="rId72"/>
    <p:sldId id="4253" r:id="rId73"/>
    <p:sldId id="4254" r:id="rId74"/>
    <p:sldId id="4289" r:id="rId75"/>
    <p:sldId id="1489" r:id="rId76"/>
    <p:sldId id="4485" r:id="rId77"/>
    <p:sldId id="4256" r:id="rId78"/>
    <p:sldId id="4290" r:id="rId79"/>
    <p:sldId id="1494" r:id="rId80"/>
    <p:sldId id="4257" r:id="rId81"/>
    <p:sldId id="4258" r:id="rId82"/>
    <p:sldId id="4291" r:id="rId83"/>
    <p:sldId id="1499" r:id="rId84"/>
    <p:sldId id="4486" r:id="rId85"/>
    <p:sldId id="4260" r:id="rId86"/>
    <p:sldId id="4298" r:id="rId87"/>
    <p:sldId id="4292" r:id="rId88"/>
    <p:sldId id="4299" r:id="rId89"/>
    <p:sldId id="4262" r:id="rId90"/>
    <p:sldId id="4263" r:id="rId91"/>
    <p:sldId id="4293" r:id="rId92"/>
    <p:sldId id="4300" r:id="rId93"/>
    <p:sldId id="4301" r:id="rId94"/>
    <p:sldId id="4302" r:id="rId95"/>
    <p:sldId id="4303" r:id="rId96"/>
    <p:sldId id="4304" r:id="rId97"/>
    <p:sldId id="4305" r:id="rId98"/>
    <p:sldId id="4306" r:id="rId99"/>
    <p:sldId id="4307" r:id="rId100"/>
    <p:sldId id="4483" r:id="rId101"/>
    <p:sldId id="3784" r:id="rId102"/>
    <p:sldId id="3785" r:id="rId103"/>
    <p:sldId id="3786" r:id="rId104"/>
    <p:sldId id="4322" r:id="rId105"/>
    <p:sldId id="3788" r:id="rId106"/>
    <p:sldId id="3789" r:id="rId107"/>
    <p:sldId id="3790" r:id="rId108"/>
    <p:sldId id="3791" r:id="rId109"/>
    <p:sldId id="3792" r:id="rId110"/>
    <p:sldId id="3793" r:id="rId111"/>
    <p:sldId id="3794" r:id="rId112"/>
    <p:sldId id="3795" r:id="rId113"/>
    <p:sldId id="3796" r:id="rId114"/>
    <p:sldId id="3797" r:id="rId115"/>
    <p:sldId id="3798" r:id="rId116"/>
    <p:sldId id="3799" r:id="rId117"/>
    <p:sldId id="3800" r:id="rId118"/>
    <p:sldId id="4323" r:id="rId119"/>
    <p:sldId id="4295" r:id="rId120"/>
    <p:sldId id="3802" r:id="rId121"/>
    <p:sldId id="4324" r:id="rId122"/>
    <p:sldId id="3805" r:id="rId123"/>
    <p:sldId id="3806" r:id="rId124"/>
    <p:sldId id="3807" r:id="rId125"/>
    <p:sldId id="5424" r:id="rId126"/>
    <p:sldId id="5439" r:id="rId127"/>
    <p:sldId id="3595" r:id="rId128"/>
    <p:sldId id="3268" r:id="rId129"/>
    <p:sldId id="3335" r:id="rId130"/>
    <p:sldId id="4964" r:id="rId131"/>
    <p:sldId id="4965" r:id="rId132"/>
    <p:sldId id="5251" r:id="rId133"/>
    <p:sldId id="5252" r:id="rId134"/>
    <p:sldId id="5425" r:id="rId135"/>
    <p:sldId id="4330" r:id="rId136"/>
    <p:sldId id="4484" r:id="rId137"/>
    <p:sldId id="4505" r:id="rId138"/>
    <p:sldId id="4928" r:id="rId139"/>
    <p:sldId id="4929" r:id="rId140"/>
    <p:sldId id="4930" r:id="rId141"/>
    <p:sldId id="4951" r:id="rId142"/>
    <p:sldId id="4952" r:id="rId143"/>
    <p:sldId id="4953" r:id="rId144"/>
    <p:sldId id="4954" r:id="rId145"/>
    <p:sldId id="4966" r:id="rId146"/>
    <p:sldId id="3835" r:id="rId147"/>
    <p:sldId id="3897" r:id="rId1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02-Sep-24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02-09-2024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to Pray the Chaplet of St Anthony of Padua ⋆ Virgo Sacrata">
            <a:extLst>
              <a:ext uri="{FF2B5EF4-FFF2-40B4-BE49-F238E27FC236}">
                <a16:creationId xmlns:a16="http://schemas.microsoft.com/office/drawing/2014/main" id="{9E43E440-7FFA-5329-1859-093F51F7C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7"/>
            <a:ext cx="4570589" cy="6821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01905"/>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22ஆம்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செவ்வாய்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 </a:t>
            </a:r>
          </a:p>
        </p:txBody>
      </p:sp>
    </p:spTree>
    <p:extLst>
      <p:ext uri="{BB962C8B-B14F-4D97-AF65-F5344CB8AC3E}">
        <p14:creationId xmlns:p14="http://schemas.microsoft.com/office/powerpoint/2010/main" val="378676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கூக்குரலிட்டேன்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5264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இதய வாசல் தேடி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வருகின்றேன்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 இதயம் உறைய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நீயில்லையேல்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நானில்லையே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 வாழ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என்னுள்ளம்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மாறலாம்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காற்றசைய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கடலசைய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அன்பு என்றென்றும்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மாறாதய்யா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நினைவில் நான்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வாழ்வேனய்யா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80899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இதய வாசல் தேடி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வருகின்றேன்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 இதயம் உறைய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நீயில்லையேல்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நானில்லையே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 வாழ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என்னுள்ளம்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குயில் பாட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மயிலாட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மறக்கலாம்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நயமுடனே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நண்பரும்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என்னை விட்டுப்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பிரியலாம்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அன்பு என்றென்றும்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மாறாதய்யா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நினைவில் நான்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வாழ்வேனய்யா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51509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இதய வாசல் தேடி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வருகின்றேன்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 இதயம் உறைய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நீயில்லையேல்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நானில்லையே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 வாழ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என்னுள்ளம்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a:t>
            </a:r>
          </a:p>
          <a:p>
            <a:pPr>
              <a:lnSpc>
                <a:spcPct val="150000"/>
              </a:lnSpc>
            </a:pPr>
            <a:r>
              <a:rPr lang="ta-IN" sz="3600" b="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3</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உருவங்கள்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உருமாறிப்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போகலாம்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உருகும் மனம்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உறவும் என்னை வெறுக்கலாம்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அன்பு என்றென்றும்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மாறாதய்யா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நினைவில் நான்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வாழ்வேனய்யா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923857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 வாய்ந்த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சிறந்தவை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உள்ளார்ந்த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அன்புகொள்ளச்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எங்களது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சமயப்பற்றை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உருவாக்கியதைப்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பராமரித்துக்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8858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 இயல்பை மட்டும் உடைய ஒருவர் கடவுளின் ஆவிக்குரியவற்றை ஏற்றுக்கொள்வதில்லை.</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கொரிந்தியருக்கு எழுதிய முதல் திருமுகத்திலிருந்து வாசகம் 2: 10</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b-16</a:t>
            </a:r>
          </a:p>
        </p:txBody>
      </p:sp>
    </p:spTree>
    <p:extLst>
      <p:ext uri="{BB962C8B-B14F-4D97-AF65-F5344CB8AC3E}">
        <p14:creationId xmlns:p14="http://schemas.microsoft.com/office/powerpoint/2010/main" val="1036673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அனைத்தையும் துருவி ஆய்கிறார்; கடவுளின் ஆழ்ந்த எண்ணங்களையும் அறிகிறார். மனிதரின் உள்ளத்தில் இருப்பதை அவருள் இருக்கும் மனமேயன்றி வேறு எவரும் அறிய முடியாது அன்றோ! அவ்வாறே, கடவுள் உள்ளத்தில் இருப்பதை அவர்தம் ஆவியே அன்றி வேறு எவரும் அறியார். ஆனால், நாம் இவ்வுலக மனப்பாங்கைப் பெற்றுக் கொள்ளவில்லை.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3683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கடவுள் நமக்கு அருளிய கொடைகளைக் கண்டுணர்ந்து கொள்கிறோம். ஆவிக்குரியவர்களுக்கு ஆவிக்கு உரியவற்றைப்பற்றி விளக்கிக் கூறும்போது நாங்கள் மனித ஞானத்தால் கற்றுக்கொண்ட சொற்களைப் பேசுவதில்லை; மாறாக, தூய ஆவியார் கற்றுத்தரும் சொற்களையே பேசுகிறோம்.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 இயல்பை மட்டும் உடைய ஒருவர் கடவுளின்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30885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ஆவிக்குரியவற்றை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கொள்வதில்லை. அவை அவருக்கு மடமையாய்த் தோன்றும். அவற்றை அவரால் அறிந்து கொள்ளவும் முடியாது. ஏனெனில் அவற்றைத் தூய ஆவியின் துணை கொண்டே ஆய்ந்துணர முடியும். ஆவிக்குரியவரோ அனைத்தையும் ஆய்ந்துணர்வார். எவரும் அவரை ஆய்வுக்கு உட்படுத்த முடியாது. “ஆண்டவருடைய மனத்தை அறிபவர் யார்? அவருக்கு அறிவுரை கூறுபவர் யார்?” நாமோ கிறிஸ்துவின் மனத்தைக் கொண்டுள்ளோம்.</a:t>
            </a:r>
          </a:p>
        </p:txBody>
      </p:sp>
    </p:spTree>
    <p:extLst>
      <p:ext uri="{BB962C8B-B14F-4D97-AF65-F5344CB8AC3E}">
        <p14:creationId xmlns:p14="http://schemas.microsoft.com/office/powerpoint/2010/main" val="2891989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145: 8-9. 10-11. 12-13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13cd-14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17</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செய்யும் அனைத்திலும் நீதியுடையவர்.</a:t>
            </a:r>
          </a:p>
        </p:txBody>
      </p:sp>
    </p:spTree>
    <p:extLst>
      <p:ext uri="{BB962C8B-B14F-4D97-AF65-F5344CB8AC3E}">
        <p14:creationId xmlns:p14="http://schemas.microsoft.com/office/powerpoint/2010/main" val="2829511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ஆண்டவர் இரக்கமும் கனிவும் உடையவர்; எளிதில் சினம் கொள்ளாதவர்; பேரன்பு கொண்டவர்.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ஆண்டவர் எல்லாருக்கும் நன்மை செய்பவர்; தாம் உண்டாக்கிய அனைத்தின் மீதும் இரக்கம் காட்டுபவர்.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செய்யும் அனைத்திலும் நீதியுடையவர்.</a:t>
            </a:r>
          </a:p>
        </p:txBody>
      </p:sp>
    </p:spTree>
    <p:extLst>
      <p:ext uri="{BB962C8B-B14F-4D97-AF65-F5344CB8AC3E}">
        <p14:creationId xmlns:p14="http://schemas.microsoft.com/office/powerpoint/2010/main" val="125973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ஆண்டவரே, நீர் உருவாக்கிய யாவும் உமக்கு நன்றி செலுத்தும்; உம்முடைய அன்பர்கள் உம்மைப் போற்றுவார்கள்.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அவர்கள் உமது அரசின் மாட்சியை அறிவிப்பார்கள்; உமது வல்லமையைப் பற்றிப் பேசுவார்கள்.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செய்யும் அனைத்திலும் நீதியுடையவர்.</a:t>
            </a:r>
          </a:p>
        </p:txBody>
      </p:sp>
    </p:spTree>
    <p:extLst>
      <p:ext uri="{BB962C8B-B14F-4D97-AF65-F5344CB8AC3E}">
        <p14:creationId xmlns:p14="http://schemas.microsoft.com/office/powerpoint/2010/main" val="3600585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மானிடர்க்கு உம் வல்லமைச் செயல்களையும் உமது அரசுக்குரிய மாட்சியின் பேரொளியையும் புலப்படுத்துவார்கள்.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அரசு எல்லாக் காலங்களிலும் உள்ள அரசு; உமது ஆளுகை தலைமுறை தலைமுறையாக உள்ளது.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செய்யும் அனைத்திலும் நீதியுடையவர்.</a:t>
            </a:r>
          </a:p>
        </p:txBody>
      </p:sp>
    </p:spTree>
    <p:extLst>
      <p:ext uri="{BB962C8B-B14F-4D97-AF65-F5344CB8AC3E}">
        <p14:creationId xmlns:p14="http://schemas.microsoft.com/office/powerpoint/2010/main" val="1256779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cd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 வாக்குகள் அனைத்திலும் உண்மையானவர்; தம் செயல்கள் அனைத்திலும் தூய்மையானவர்.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தடுக்கி விழும் யாவரையும் ஆண்டவர் தாங்குகின்றார். தாழ்த்தப்பட்ட யாவரையும் தூக்கி விடுகின்றார்.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செய்யும் அனைத்திலும் நீதியுடையவர்.</a:t>
            </a:r>
          </a:p>
        </p:txBody>
      </p:sp>
    </p:spTree>
    <p:extLst>
      <p:ext uri="{BB962C8B-B14F-4D97-AF65-F5344CB8AC3E}">
        <p14:creationId xmlns:p14="http://schemas.microsoft.com/office/powerpoint/2010/main" val="1590187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7: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நம்மிடையே பெரிய இறைவாக்கினர் ஒருவர் தோன்றியிருக்கிறார். கடவுள் தம் மக்களைத் தேடி வந்திருக்கிறார். அல்லேலூயா.</a:t>
            </a:r>
          </a:p>
        </p:txBody>
      </p:sp>
    </p:spTree>
    <p:extLst>
      <p:ext uri="{BB962C8B-B14F-4D97-AF65-F5344CB8AC3E}">
        <p14:creationId xmlns:p14="http://schemas.microsoft.com/office/powerpoint/2010/main" val="2175227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யார் என எனக்குத் தெரியும். நீர் கடவுளுக்கு அர்ப்பணமானவர்.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31-37</a:t>
            </a:r>
          </a:p>
        </p:txBody>
      </p:sp>
    </p:spTree>
    <p:extLst>
      <p:ext uri="{BB962C8B-B14F-4D97-AF65-F5344CB8AC3E}">
        <p14:creationId xmlns:p14="http://schemas.microsoft.com/office/powerpoint/2010/main" val="3890718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கலிலேயாவிலுள்ள கப்பர்நாகும் ஊருக்குச் சென்று, ஓய்வு நாள்களில் மக்களுக்குக் கற்பித்து வந்தார். அவருடைய போதனையைக் குறித்து அவர்கள் வியப்பில் ஆழ்ந்தார்கள்.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அதிகாரத்தோடு கற்பித்தார். தொழுகைக்கூடத்தில் தீய ஆவியான பேய் பிடித்திருந்த ஒருவர் இருந்தார். அவரைப் பிடித்திருந்த பேய், “ஐயோ! நாசரேத்து இயேசுவே, உமக்கு இங்கு என்ன வேலை?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91208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ஒழித்துவிடவா வந்தீர்? நீர் யார் என எனக்குத் தெரியும். நீர் கடவுளுக்கு அர்ப்பணமானவர்” என்று உரத்த குரலில் கத்தியது.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 மூடு, இவரை விட்டு வெளியே போ” என்று இயேசு அதனை அதட்டினார். அப்பொழுது பேய் பிடித்தவரை அவர்கள் நடுவே விழச் செய்து, அவருக்கு ஒரு தீங்கும் இழைக்காமல் பேய் அவரை விட்டு வெளியேறிற்று.</a:t>
            </a:r>
          </a:p>
        </p:txBody>
      </p:sp>
    </p:spTree>
    <p:extLst>
      <p:ext uri="{BB962C8B-B14F-4D97-AF65-F5344CB8AC3E}">
        <p14:creationId xmlns:p14="http://schemas.microsoft.com/office/powerpoint/2010/main" val="4229436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எல்லாரும் திகைப்படைந்து, “எப்படிப் பேசுகிறார், பாருங்கள்! அதிகாரத் தோடும் வல்லமையோடும் தீய ஆவிகளுக்குக் கட்டளையிடுகிறார்; அவையும் போய்விடுகின்றனவே!” என்று ஒருவரோடு ஒருவர் பேசிக் கொண்டனர். அவரைப் பற்றிய பேச்சு சுற்றுப்புறமெங்கும் பரவியது.</a:t>
            </a:r>
          </a:p>
        </p:txBody>
      </p:sp>
    </p:spTree>
    <p:extLst>
      <p:ext uri="{BB962C8B-B14F-4D97-AF65-F5344CB8AC3E}">
        <p14:creationId xmlns:p14="http://schemas.microsoft.com/office/powerpoint/2010/main" val="34632257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உண்மைக்காக வாழ்ந்திடும் நெஞ்சம் என்னில் உண்டு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கொடுக்கவும் துணிந்திடும் உந்தன் பாதை சென்று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வாழ்பவன் நீ 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அச்சம் கொள்வதும் வீண்தானே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பணியில் ஆயிரம் தடைகள் வந்திடுமாயினும்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பயணம் தொடரும்</a:t>
            </a:r>
          </a:p>
        </p:txBody>
      </p:sp>
    </p:spTree>
    <p:extLst>
      <p:ext uri="{BB962C8B-B14F-4D97-AF65-F5344CB8AC3E}">
        <p14:creationId xmlns:p14="http://schemas.microsoft.com/office/powerpoint/2010/main" val="3849480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867588"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எந்தன் வாழ்வின் பொருளினை உந்தன் வாழ்வில் </a:t>
            </a:r>
            <a:r>
              <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சுயநலத்தின் திரைகளைக் களைந்து என்னைத் தந்தேன்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ஜீவன் என்னாலே உயிர் வாழ்ந்தால்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தானே உம் முன்னால் பெரிதாகும்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மகிழ்வைத் தேடும் மானிடர் மகிழ்ந்திட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 என்னை இயேசுவே - உனது கரத்தில் ஏற்க வேண்டி</a:t>
            </a:r>
          </a:p>
        </p:txBody>
      </p:sp>
    </p:spTree>
    <p:extLst>
      <p:ext uri="{BB962C8B-B14F-4D97-AF65-F5344CB8AC3E}">
        <p14:creationId xmlns:p14="http://schemas.microsoft.com/office/powerpoint/2010/main" val="2492554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முறையில் நிகழும்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90348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37709"/>
            <a:ext cx="12191999"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30:20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நடப்போர்க்கு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வைத்திருக்கும்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எத்துணைப்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அடைக்கலம்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முன்னிலையில் நீர் செய்யும் நன்மை எத்துணை மிகுதி!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755124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37709"/>
            <a:ext cx="12191999"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5:9-10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அவர்கள் கடவுளின் மக்கள்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அவர்களுக்கு உரியது.</a:t>
            </a:r>
          </a:p>
        </p:txBody>
      </p:sp>
    </p:spTree>
    <p:extLst>
      <p:ext uri="{BB962C8B-B14F-4D97-AF65-F5344CB8AC3E}">
        <p14:creationId xmlns:p14="http://schemas.microsoft.com/office/powerpoint/2010/main" val="1277983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34187"/>
            <a:ext cx="12192000" cy="4982582"/>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வீணையிலே நல் ஆனந்தக் குரலினிலே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 மேடையிலே உன் அருளினைப் பாடிடுவேன் (2)</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அகமென்னும் கோயிலிலே என்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தெய்வமாய் நீ இருப்பாய்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விளக்கேற்றி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அடியினை வணங்கிடுவேன்</a:t>
            </a:r>
          </a:p>
        </p:txBody>
      </p:sp>
    </p:spTree>
    <p:extLst>
      <p:ext uri="{BB962C8B-B14F-4D97-AF65-F5344CB8AC3E}">
        <p14:creationId xmlns:p14="http://schemas.microsoft.com/office/powerpoint/2010/main" val="173127951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19878"/>
            <a:ext cx="12192000" cy="5467331"/>
          </a:xfrm>
          <a:prstGeom prst="rect">
            <a:avLst/>
          </a:prstGeom>
          <a:noFill/>
        </p:spPr>
        <p:txBody>
          <a:bodyPr wrap="square" rtlCol="0">
            <a:spAutoFit/>
          </a:bodyPr>
          <a:lstStyle/>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வீணையிலே நல் ஆனந்தக் குரலினிலே</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 மேடையிலே உன் அருளினைப் பாடிடுவேன் (2)</a:t>
            </a:r>
          </a:p>
          <a:p>
            <a:pPr marL="742950" indent="-742950">
              <a:lnSpc>
                <a:spcPct val="200000"/>
              </a:lnSpc>
              <a:buAutoNum type="arabicPeriod"/>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அகமென்னும் கோயிலிலே என் தெய்வமாய் நீ</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இருப்பாய் அன்பென்னும் விளக்கேற்றி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அடியினை வணங்கிடுவேன்</a:t>
            </a:r>
          </a:p>
        </p:txBody>
      </p:sp>
    </p:spTree>
    <p:extLst>
      <p:ext uri="{BB962C8B-B14F-4D97-AF65-F5344CB8AC3E}">
        <p14:creationId xmlns:p14="http://schemas.microsoft.com/office/powerpoint/2010/main" val="1278156595"/>
      </p:ext>
    </p:extLst>
  </p:cSld>
  <p:clrMapOvr>
    <a:masterClrMapping/>
  </p:clrMapOvr>
  <mc:AlternateContent xmlns:mc="http://schemas.openxmlformats.org/markup-compatibility/2006" xmlns:p14="http://schemas.microsoft.com/office/powerpoint/2010/main">
    <mc:Choice Requires="p14">
      <p:transition p14:dur="300">
        <p:circle/>
      </p:transition>
    </mc:Choice>
    <mc:Fallback xmlns="">
      <p:transition>
        <p:circl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19878"/>
            <a:ext cx="12192000" cy="4982582"/>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 வீணையிலே நல் ஆனந்தக் குரலினிலே</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 மேடையிலே உன் அருளினைப் பாடிடுவேன்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வாழ்வென்னும் சோலையிலே நல்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தென்றலாய் நீ இருப்பாய்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தூய்மையென்னும் மலரை நான்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தாள்மலர் படைத்திடுவேன்</a:t>
            </a:r>
          </a:p>
        </p:txBody>
      </p:sp>
    </p:spTree>
    <p:extLst>
      <p:ext uri="{BB962C8B-B14F-4D97-AF65-F5344CB8AC3E}">
        <p14:creationId xmlns:p14="http://schemas.microsoft.com/office/powerpoint/2010/main" val="59721830"/>
      </p:ext>
    </p:extLst>
  </p:cSld>
  <p:clrMapOvr>
    <a:masterClrMapping/>
  </p:clrMapOvr>
  <mc:AlternateContent xmlns:mc="http://schemas.openxmlformats.org/markup-compatibility/2006" xmlns:p14="http://schemas.microsoft.com/office/powerpoint/2010/main">
    <mc:Choice Requires="p14">
      <p:transition p14:dur="300">
        <p:circle/>
      </p:transition>
    </mc:Choice>
    <mc:Fallback xmlns="">
      <p:transition>
        <p:circl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604209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9652264"/>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உணவு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உறுதிப்படுத்தி எங்கள் 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பணிபுரிய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தூண்டியெழுப்புவதாக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667343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37709"/>
            <a:ext cx="12192000" cy="4982582"/>
          </a:xfrm>
          <a:prstGeom prst="rect">
            <a:avLst/>
          </a:prstGeom>
          <a:noFill/>
        </p:spPr>
        <p:txBody>
          <a:bodyPr wrap="square" rtlCol="0">
            <a:spAutoFit/>
          </a:bodyPr>
          <a:lstStyle/>
          <a:p>
            <a:pP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அந்தோணியாரிடம்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அவதியும்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பழிகளுமே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தொழுநோய்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தொல்பகை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26884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11248</TotalTime>
  <Words>5057</Words>
  <Application>Microsoft Office PowerPoint</Application>
  <PresentationFormat>Widescreen</PresentationFormat>
  <Paragraphs>534</Paragraphs>
  <Slides>147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147</vt:i4>
      </vt:variant>
    </vt:vector>
  </HeadingPairs>
  <TitlesOfParts>
    <vt:vector size="156"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101</cp:revision>
  <dcterms:created xsi:type="dcterms:W3CDTF">2022-07-13T11:51:49Z</dcterms:created>
  <dcterms:modified xsi:type="dcterms:W3CDTF">2024-09-02T02:12:44Z</dcterms:modified>
</cp:coreProperties>
</file>