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8"/>
  </p:notesMasterIdLst>
  <p:sldIdLst>
    <p:sldId id="5009" r:id="rId2"/>
    <p:sldId id="5255" r:id="rId3"/>
    <p:sldId id="5337" r:id="rId4"/>
    <p:sldId id="5338" r:id="rId5"/>
    <p:sldId id="5339" r:id="rId6"/>
    <p:sldId id="4320" r:id="rId7"/>
    <p:sldId id="4321" r:id="rId8"/>
    <p:sldId id="4229" r:id="rId9"/>
    <p:sldId id="4230" r:id="rId10"/>
    <p:sldId id="4957" r:id="rId11"/>
    <p:sldId id="4958" r:id="rId12"/>
    <p:sldId id="1326" r:id="rId13"/>
    <p:sldId id="1327" r:id="rId14"/>
    <p:sldId id="3416" r:id="rId15"/>
    <p:sldId id="362" r:id="rId16"/>
    <p:sldId id="4274" r:id="rId17"/>
    <p:sldId id="4275" r:id="rId18"/>
    <p:sldId id="4276" r:id="rId19"/>
    <p:sldId id="4277" r:id="rId20"/>
    <p:sldId id="3321" r:id="rId21"/>
    <p:sldId id="3323" r:id="rId22"/>
    <p:sldId id="3324" r:id="rId23"/>
    <p:sldId id="3325" r:id="rId24"/>
    <p:sldId id="4316" r:id="rId25"/>
    <p:sldId id="4317" r:id="rId26"/>
    <p:sldId id="4318" r:id="rId27"/>
    <p:sldId id="4319" r:id="rId28"/>
    <p:sldId id="4271" r:id="rId29"/>
    <p:sldId id="4272" r:id="rId30"/>
    <p:sldId id="4273" r:id="rId31"/>
    <p:sldId id="4161" r:id="rId32"/>
    <p:sldId id="5417" r:id="rId33"/>
    <p:sldId id="4023" r:id="rId34"/>
    <p:sldId id="5443" r:id="rId35"/>
    <p:sldId id="5444" r:id="rId36"/>
    <p:sldId id="4805" r:id="rId37"/>
    <p:sldId id="4814" r:id="rId38"/>
    <p:sldId id="5445" r:id="rId39"/>
    <p:sldId id="5446" r:id="rId40"/>
    <p:sldId id="5447" r:id="rId41"/>
    <p:sldId id="4815" r:id="rId42"/>
    <p:sldId id="4816" r:id="rId43"/>
    <p:sldId id="5440" r:id="rId44"/>
    <p:sldId id="3260" r:id="rId45"/>
    <p:sldId id="5441" r:id="rId46"/>
    <p:sldId id="4515" r:id="rId47"/>
    <p:sldId id="4516" r:id="rId48"/>
    <p:sldId id="5442" r:id="rId49"/>
    <p:sldId id="1378" r:id="rId50"/>
    <p:sldId id="4482" r:id="rId51"/>
    <p:sldId id="4547" r:id="rId52"/>
    <p:sldId id="4242" r:id="rId53"/>
    <p:sldId id="4960" r:id="rId54"/>
    <p:sldId id="5418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5424" r:id="rId125"/>
    <p:sldId id="5439" r:id="rId126"/>
    <p:sldId id="3595" r:id="rId127"/>
    <p:sldId id="3268" r:id="rId128"/>
    <p:sldId id="3335" r:id="rId129"/>
    <p:sldId id="4964" r:id="rId130"/>
    <p:sldId id="4965" r:id="rId131"/>
    <p:sldId id="5251" r:id="rId132"/>
    <p:sldId id="5252" r:id="rId133"/>
    <p:sldId id="5425" r:id="rId134"/>
    <p:sldId id="4330" r:id="rId135"/>
    <p:sldId id="4484" r:id="rId136"/>
    <p:sldId id="4505" r:id="rId137"/>
    <p:sldId id="4928" r:id="rId138"/>
    <p:sldId id="4929" r:id="rId139"/>
    <p:sldId id="4930" r:id="rId140"/>
    <p:sldId id="4951" r:id="rId141"/>
    <p:sldId id="4952" r:id="rId142"/>
    <p:sldId id="4953" r:id="rId143"/>
    <p:sldId id="4954" r:id="rId144"/>
    <p:sldId id="4966" r:id="rId145"/>
    <p:sldId id="3835" r:id="rId146"/>
    <p:sldId id="3897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121137" y="1924454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BC0889-8496-BBF2-4487-635A96522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r="14177"/>
          <a:stretch/>
        </p:blipFill>
        <p:spPr bwMode="auto">
          <a:xfrm>
            <a:off x="8088199" y="-17396"/>
            <a:ext cx="3893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2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இதய வாசல்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 இதயம் உறைய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நீயில்லையேல்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கோலங்கள்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மாறலாம்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காற்றசைய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கடலசைய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அன்பு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மாறாதய்யா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நினைவில் நான்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வாழ்வேனய்யா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8991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இதய வாசல்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 இதயம் உறைய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நீயில்லையேல்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குயில் பாட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மயிலாட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நயமுடனே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நண்பரும்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என்னை விட்டுப்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பிரியலாம்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அன்பு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மாறாதய்யா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நினைவில் நான்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வாழ்வேனய்யா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5098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இதய வாசல்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 இதயம் உறைய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நீயில்லையேல்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. உருவங்கள்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உருமாறிப்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போகலாம்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உருகும்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உறவும் என்னை வெறுக்கலாம்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அன்பு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மாறாதய்யா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நினைவில் நான்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வாழ்வேனய்யா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3857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அவரோடு இணைந்து வாழும் வண்ணம் அவர் நம் பொருட்டு இறந்தார்.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1-6, 9-11</a:t>
            </a:r>
          </a:p>
        </p:txBody>
      </p:sp>
    </p:spTree>
    <p:extLst>
      <p:ext uri="{BB962C8B-B14F-4D97-AF65-F5344CB8AC3E}">
        <p14:creationId xmlns:p14="http://schemas.microsoft.com/office/powerpoint/2010/main" val="38908237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 நடக்கும்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தேவையில்லை. ஏனெனில் திருடன்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வருவது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வரும் என்பதை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திண்ணமாய்த்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‘எங்கும் அமைதி, ஆபத்து இல்லை’ என்று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கூறிக்கொண்டிருக்கும்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பொழுது,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கருவுற்றிருப்பவருக்கு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வேதனை வருவது போல, திடீரென அவர்களுக்கு அழிவு </a:t>
            </a:r>
          </a:p>
        </p:txBody>
      </p:sp>
    </p:spTree>
    <p:extLst>
      <p:ext uri="{BB962C8B-B14F-4D97-AF65-F5344CB8AC3E}">
        <p14:creationId xmlns:p14="http://schemas.microsoft.com/office/powerpoint/2010/main" val="22653455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வரும்; யாரும்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இயலாது.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நடப்பவர்களல்ல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ஆகவே அந்த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திருடனைப்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உங்களுக்கு வராது. நீங்கள்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பகலில்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சார்ந்தவரல்ல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ஆகவே மற்றவர்களைப் போல் நாமும்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உறங்கலாகாது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33327353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நம் ஆண்டவர் இயேசு கிறிஸ்து வழியாக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இருந்தாலும் இறந்தாலும் அவரோடு இணைந்து வாழும் வண்ணம் அவர் நம் பொருட்டு இறந்தார். ஆகவே நீங்கள் இப்பொழுது செய்து வருவது போல, ஒருவருக்கொருவர்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ஊக்கமூட்டுங்கள்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ஒருவரை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1433883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287901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27: 1. 4. 13-14 (பல்லவி: 13)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42534435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மீட்பு; யாருக்கு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உயிருக்கு அடைக்கலம்; யாருக்கு நான் அஞ்சி நடுங்க வேண்டும்?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1243465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விண்ணப்பம் செய்தேன்; அதையே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வாழ்நாள் எல்லாம்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அழகை நான் காண வேண்டும்;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கண்டறிய வேண்டும்.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15742920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 என்று நான்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காத்திரு;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உள்ளம் வலிமை பெறட்டும்;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17874206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 7: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நம்மிடையே பெரிய இறைவாக்கினர் ஒருவர் தோன்றியிருக்கிறார். கடவுள் தம் மக்களைத் தேடி வந்திருக்கிறார்.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75227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யார் என எனக்குத் தெரியும். நீர் கடவுளுக்கு அர்ப்பணமானவர்.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31-37</a:t>
            </a:r>
          </a:p>
        </p:txBody>
      </p:sp>
    </p:spTree>
    <p:extLst>
      <p:ext uri="{BB962C8B-B14F-4D97-AF65-F5344CB8AC3E}">
        <p14:creationId xmlns:p14="http://schemas.microsoft.com/office/powerpoint/2010/main" val="38907186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கலிலேயாவிலுள்ள கப்பர்நாகும் ஊருக்குச் சென்று, ஓய்வு நாள்களில் மக்களுக்குக் கற்பித்து வந்தார். அவருடைய போதனையைக் குறித்து அவர்கள் வியப்பில் ஆழ்ந்தார்கள்.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அதிகாரத்தோடு கற்பித்தார். தொழுகைக்கூடத்தில் தீய ஆவியான பேய் பிடித்திருந்த ஒருவர் இருந்தார். அவரைப் பிடித்திருந்த பேய், “ஐயோ! நாசரேத்து இயேசுவே, உமக்கு இங்கு என்ன வேலை?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12089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ஒழித்துவிடவா வந்தீர்? நீர் யார் என எனக்குத் தெரியும். நீர் கடவுளுக்கு அர்ப்பணமானவர்” என்று உரத்த குரலில் கத்தியது.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“வாயை மூடு, இவரை விட்டு வெளியே போ” என்று இயேசு அதனை அதட்டினார். அப்பொழுது பேய் பிடித்தவரை அவர்கள் நடுவே விழச் செய்து, அவருக்கு ஒரு தீங்கும் இழைக்காமல் பேய் அவரை விட்டு வெளியேறிற்று.</a:t>
            </a:r>
          </a:p>
        </p:txBody>
      </p:sp>
    </p:spTree>
    <p:extLst>
      <p:ext uri="{BB962C8B-B14F-4D97-AF65-F5344CB8AC3E}">
        <p14:creationId xmlns:p14="http://schemas.microsoft.com/office/powerpoint/2010/main" val="42294366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எல்லாரும் திகைப்படைந்து, “எப்படிப் பேசுகிறார், பாருங்கள்! அதிகாரத் தோடும் வல்லமையோடும் தீய ஆவிகளுக்குக் கட்டளையிடுகிறார்; அவையும் போய்விடுகின்றனவே!” என்று ஒருவரோடு ஒருவர் பேசிக் கொண்டனர். அவரைப் பற்றிய பேச்சு சுற்றுப்புறமெங்கும் பரவியது.</a:t>
            </a:r>
          </a:p>
        </p:txBody>
      </p:sp>
    </p:spTree>
    <p:extLst>
      <p:ext uri="{BB962C8B-B14F-4D97-AF65-F5344CB8AC3E}">
        <p14:creationId xmlns:p14="http://schemas.microsoft.com/office/powerpoint/2010/main" val="34632257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உண்மைக்காக வாழ்ந்திடும் நெஞ்சம் என்னில் உண்டு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கொடுக்கவும் துணிந்திடும் உந்தன் பாதை சென்று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வாழ்பவன் நீ 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அச்சம் கொள்வதும் வீண்தானே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பணியில் ஆயிரம் தடைகள் வந்திடுமாயினும் இயேசுவே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உனது வழியில் பயணம் தொடரும்</a:t>
            </a:r>
          </a:p>
        </p:txBody>
      </p:sp>
    </p:spTree>
    <p:extLst>
      <p:ext uri="{BB962C8B-B14F-4D97-AF65-F5344CB8AC3E}">
        <p14:creationId xmlns:p14="http://schemas.microsoft.com/office/powerpoint/2010/main" val="38494807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867588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எந்தன் வாழ்வின் பொருளினை உந்தன் வாழ்வில்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சுயநலத்தின் திரைகளைக் களைந்து என்னைத் தந்தேன்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ஜீவன் என்னாலே உயிர் வாழ்ந்தால்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தானே உம் முன்னால் பெரிதாகும்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மகிழ்வைத் தேடும் மானிடர் மகிழ்ந்திட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 என்னை இயேசுவே - உனது கரத்தில் ஏற்க வேண்டி</a:t>
            </a:r>
          </a:p>
        </p:txBody>
      </p:sp>
    </p:spTree>
    <p:extLst>
      <p:ext uri="{BB962C8B-B14F-4D97-AF65-F5344CB8AC3E}">
        <p14:creationId xmlns:p14="http://schemas.microsoft.com/office/powerpoint/2010/main" val="249255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அகமென்னும் கோயிலிலே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தெய்வமாய் நீ இருப்பாய்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விளக்கேற்றி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73127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 marL="742950" indent="-742950">
              <a:lnSpc>
                <a:spcPct val="20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அகமென்னும் கோயிலிலே என் தெய்வமாய் நீ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இருப்பாய் அன்பென்னும் விளக்கேற்றி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7815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வாழ்வென்னும் சோலையிலே நல்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தென்றலாய்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தூய்மையென்னும் மலரை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தாள்மலர் படைத்திடுவேன்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5972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விழைவோரே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அந்தோணியாரிடம்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வருவீரே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அவதியும்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மனத்துயர்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பழிகளுமே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தொல்பகை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பறந்திடுமே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268849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11246</TotalTime>
  <Words>5028</Words>
  <Application>Microsoft Office PowerPoint</Application>
  <PresentationFormat>Widescreen</PresentationFormat>
  <Paragraphs>530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2024-09-02T02:13:22Z</dcterms:modified>
</cp:coreProperties>
</file>