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2"/>
  </p:notesMasterIdLst>
  <p:sldIdLst>
    <p:sldId id="5025" r:id="rId2"/>
    <p:sldId id="5255" r:id="rId3"/>
    <p:sldId id="3611" r:id="rId4"/>
    <p:sldId id="455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417" r:id="rId32"/>
    <p:sldId id="4023" r:id="rId33"/>
    <p:sldId id="3290" r:id="rId34"/>
    <p:sldId id="3292" r:id="rId35"/>
    <p:sldId id="5444" r:id="rId36"/>
    <p:sldId id="3259" r:id="rId37"/>
    <p:sldId id="3297" r:id="rId38"/>
    <p:sldId id="3320" r:id="rId39"/>
    <p:sldId id="5445" r:id="rId40"/>
    <p:sldId id="5446" r:id="rId41"/>
    <p:sldId id="3246" r:id="rId42"/>
    <p:sldId id="3260" r:id="rId43"/>
    <p:sldId id="3303" r:id="rId44"/>
    <p:sldId id="3338" r:id="rId45"/>
    <p:sldId id="5440" r:id="rId46"/>
    <p:sldId id="5442" r:id="rId47"/>
    <p:sldId id="5441" r:id="rId48"/>
    <p:sldId id="5443" r:id="rId49"/>
    <p:sldId id="1378" r:id="rId50"/>
    <p:sldId id="4482" r:id="rId51"/>
    <p:sldId id="3589" r:id="rId52"/>
    <p:sldId id="5303" r:id="rId53"/>
    <p:sldId id="4960" r:id="rId54"/>
    <p:sldId id="5418" r:id="rId55"/>
    <p:sldId id="3424" r:id="rId56"/>
    <p:sldId id="1470" r:id="rId57"/>
    <p:sldId id="1471" r:id="rId58"/>
    <p:sldId id="1472" r:id="rId59"/>
    <p:sldId id="4246" r:id="rId60"/>
    <p:sldId id="4247" r:id="rId61"/>
    <p:sldId id="4286" r:id="rId62"/>
    <p:sldId id="1476" r:id="rId63"/>
    <p:sldId id="3972" r:id="rId64"/>
    <p:sldId id="4297" r:id="rId65"/>
    <p:sldId id="4287" r:id="rId66"/>
    <p:sldId id="1480" r:id="rId67"/>
    <p:sldId id="4250" r:id="rId68"/>
    <p:sldId id="4251" r:id="rId69"/>
    <p:sldId id="4288" r:id="rId70"/>
    <p:sldId id="1485" r:id="rId71"/>
    <p:sldId id="4253" r:id="rId72"/>
    <p:sldId id="4254" r:id="rId73"/>
    <p:sldId id="4289" r:id="rId74"/>
    <p:sldId id="1489" r:id="rId75"/>
    <p:sldId id="4485" r:id="rId76"/>
    <p:sldId id="4256" r:id="rId77"/>
    <p:sldId id="4290" r:id="rId78"/>
    <p:sldId id="1494" r:id="rId79"/>
    <p:sldId id="4257" r:id="rId80"/>
    <p:sldId id="4258" r:id="rId81"/>
    <p:sldId id="4291" r:id="rId82"/>
    <p:sldId id="1499" r:id="rId83"/>
    <p:sldId id="4486" r:id="rId84"/>
    <p:sldId id="4260" r:id="rId85"/>
    <p:sldId id="4298" r:id="rId86"/>
    <p:sldId id="4292" r:id="rId87"/>
    <p:sldId id="4299" r:id="rId88"/>
    <p:sldId id="4262" r:id="rId89"/>
    <p:sldId id="4263" r:id="rId90"/>
    <p:sldId id="4293" r:id="rId91"/>
    <p:sldId id="4300" r:id="rId92"/>
    <p:sldId id="4301" r:id="rId93"/>
    <p:sldId id="4302" r:id="rId94"/>
    <p:sldId id="4303" r:id="rId95"/>
    <p:sldId id="4304" r:id="rId96"/>
    <p:sldId id="4305" r:id="rId97"/>
    <p:sldId id="4306" r:id="rId98"/>
    <p:sldId id="4307" r:id="rId99"/>
    <p:sldId id="4483" r:id="rId100"/>
    <p:sldId id="3784" r:id="rId101"/>
    <p:sldId id="3785" r:id="rId102"/>
    <p:sldId id="3786" r:id="rId103"/>
    <p:sldId id="4322" r:id="rId104"/>
    <p:sldId id="3788" r:id="rId105"/>
    <p:sldId id="3789" r:id="rId106"/>
    <p:sldId id="3790" r:id="rId107"/>
    <p:sldId id="3791" r:id="rId108"/>
    <p:sldId id="3792" r:id="rId109"/>
    <p:sldId id="3793" r:id="rId110"/>
    <p:sldId id="3794" r:id="rId111"/>
    <p:sldId id="3795" r:id="rId112"/>
    <p:sldId id="3796" r:id="rId113"/>
    <p:sldId id="3797" r:id="rId114"/>
    <p:sldId id="3798" r:id="rId115"/>
    <p:sldId id="3799" r:id="rId116"/>
    <p:sldId id="3800" r:id="rId117"/>
    <p:sldId id="4323" r:id="rId118"/>
    <p:sldId id="4295" r:id="rId119"/>
    <p:sldId id="3802" r:id="rId120"/>
    <p:sldId id="4324" r:id="rId121"/>
    <p:sldId id="3805" r:id="rId122"/>
    <p:sldId id="3806" r:id="rId123"/>
    <p:sldId id="3807" r:id="rId124"/>
    <p:sldId id="5424" r:id="rId125"/>
    <p:sldId id="5439" r:id="rId126"/>
    <p:sldId id="5426" r:id="rId127"/>
    <p:sldId id="5427" r:id="rId128"/>
    <p:sldId id="5430" r:id="rId129"/>
    <p:sldId id="5428" r:id="rId130"/>
    <p:sldId id="5431" r:id="rId131"/>
    <p:sldId id="5429" r:id="rId132"/>
    <p:sldId id="5432" r:id="rId133"/>
    <p:sldId id="4964" r:id="rId134"/>
    <p:sldId id="4965" r:id="rId135"/>
    <p:sldId id="5251" r:id="rId136"/>
    <p:sldId id="5252" r:id="rId137"/>
    <p:sldId id="5425" r:id="rId138"/>
    <p:sldId id="4330" r:id="rId139"/>
    <p:sldId id="4484" r:id="rId140"/>
    <p:sldId id="4516" r:id="rId141"/>
    <p:sldId id="4517" r:id="rId142"/>
    <p:sldId id="4933" r:id="rId143"/>
    <p:sldId id="4937" r:id="rId144"/>
    <p:sldId id="4951" r:id="rId145"/>
    <p:sldId id="4952" r:id="rId146"/>
    <p:sldId id="4953" r:id="rId147"/>
    <p:sldId id="4954" r:id="rId148"/>
    <p:sldId id="4966" r:id="rId149"/>
    <p:sldId id="3835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2DB303-BA78-CE4A-899F-AF4553FAE3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" r="8887"/>
          <a:stretch/>
        </p:blipFill>
        <p:spPr>
          <a:xfrm rot="5400000">
            <a:off x="7068685" y="1614833"/>
            <a:ext cx="6653090" cy="3593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-2" y="2095858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346199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4882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கிறிஸ்துவுக்குரியவர்கள்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கடவுளுக்குரியவர்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கொரிந்தியருக்கு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முதல்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18-23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ஏமாற்றிக்கொள்ள வேண்டாம். இவ்வுலகில் தங்களை ஞானிகள்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கருதிக்கொள்வோர்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மடையராகட்டும்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அவர்கள் ஞானிகள் ஆவார்கள்.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ஞானம் கடவுள்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எழுதியுள்ளவாறு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கடவுள் அவர்களது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சூழ்ச்சியில்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சிக்க வைப்பார்.”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வீணானவை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ஆண்டவர் அறிவார்.” எனவே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யாரும்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பாராட்டலாகாது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அப்பொல்லோ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உங்களுக்குரியவர்களே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அவ்வாறே உலகம், வாழ்வு, சாவு, நிகழ்காலம், எதிர்காலம் இவை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உங்களுக்குரியவைகளே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கடவுளுக்குரியவர்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53494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24: 1-2. 3-4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5-6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நிலவுலகும்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வாழ்வனவும்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அவருக்கே சொந்தம்.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ஏனெனில், 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அடித்தளமிட்டார்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நிலைநாட்டினவரும்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மலையில்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 அவரது திருத்தலத்தில்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நிற்கக்கூடியவர்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யார்?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உடையவர்;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20167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நாடுவோரின்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தலைமுறையினர்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45830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19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பின்னே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1-11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கெனசரேத்து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திரளான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இரண்டு படகுகள்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மீனவர்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இறங்கி,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அப்படகுகளுள்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சீமோனுடையது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அதில் இயேசு ஏறினார்.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சற்றே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கேட்டுக்கொண்டு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பேசி முடித்த 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ஆழத்திற்குத்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தள்ளிக்கொண்டுபோய்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மீன் பிடிக்க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“ஐயா, இரவு முழுவதும் நாங்கள் பாடுபட்டு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ஒன்றும் கிடைக்கவில்லை; 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போடுகிறேன்”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40761202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அப்படியே அவர்கள்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கிழியத்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படகிலிருந்த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கூட்டாளிகளுக்குச்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சைகை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வருமாறு அழைத்தார்கள். அவர்களும் வந்து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நிலையிலிருந்தன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பாவி, நீர் என்னை விட்டுப்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18004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அவரும் அவரோடு இருந்த அனைவரும் மிகுதியான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மீன்பாட்டைக்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திகைப்புற்றனர்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பங்காளிகளான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இது முதல்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பிடிப்பவன் ஆவாய்” என்று சொன்னார்.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97837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கொண்டுபோய்ச்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12527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இதயத்தைப் பதத்தில் பலியாய் அளித்தோம்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குவித்து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குலுங்கும்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உதிர்த்து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படைப்புகளனைத்தும்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பரம்புகழ்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இசைத்து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உயரும்</a:t>
            </a:r>
          </a:p>
        </p:txBody>
      </p:sp>
    </p:spTree>
    <p:extLst>
      <p:ext uri="{BB962C8B-B14F-4D97-AF65-F5344CB8AC3E}">
        <p14:creationId xmlns:p14="http://schemas.microsoft.com/office/powerpoint/2010/main" val="5953037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இதயத்தைப் பதத்தில் பலியாய் அளித்தோம்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புசித்தவர்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16061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51248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சாயல்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நீயே என்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446900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891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வடிவில்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வழிபாடாய்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63256975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சாயல்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நீயே என்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535287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8917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பொலிவினிலே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அருவங்களில்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பேழையின்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ப்ரசன்னத்தில்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வசனத்தில்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593457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சாயல்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நீயே என்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415814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891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தியாகத்திலே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416299739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சாயல்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நீயே என்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192912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மகிழுதம்மா துயர் கறைகள் மறையுதம்மா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 துள்ளுதம்மா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தாய்மையின் நினைவாலே அம்மா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தாயெனும் போதினிலே மனம்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தானுன்னைத் தேடுதம்மா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ஈன்ற தாயும் போற்றும் உந்தன்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பணிந்திடுவேன்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419646478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மகிழுதம்மா துயர் கறைகள் மறையுதம்மா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 துள்ளுதம்மா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தாய்மையின் நினைவாலே அம்மா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வாழ்வெனும் பாதையிலே ஒளி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விளக்காய் நீ இருப்பாய்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 மனதும் உயர்ந்த நெறியும்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 வாழ்ந்திடுவேன்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229159110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11250</TotalTime>
  <Words>4993</Words>
  <Application>Microsoft Office PowerPoint</Application>
  <PresentationFormat>Widescreen</PresentationFormat>
  <Paragraphs>546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102</cp:revision>
  <dcterms:created xsi:type="dcterms:W3CDTF">2022-07-13T11:51:49Z</dcterms:created>
  <dcterms:modified xsi:type="dcterms:W3CDTF">2024-09-02T02:36:04Z</dcterms:modified>
</cp:coreProperties>
</file>