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5011" r:id="rId2"/>
    <p:sldId id="5255" r:id="rId3"/>
    <p:sldId id="3611" r:id="rId4"/>
    <p:sldId id="455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5417" r:id="rId32"/>
    <p:sldId id="4023" r:id="rId33"/>
    <p:sldId id="3290" r:id="rId34"/>
    <p:sldId id="3292" r:id="rId35"/>
    <p:sldId id="5444" r:id="rId36"/>
    <p:sldId id="5445" r:id="rId37"/>
    <p:sldId id="3259" r:id="rId38"/>
    <p:sldId id="3297" r:id="rId39"/>
    <p:sldId id="3320" r:id="rId40"/>
    <p:sldId id="5446" r:id="rId41"/>
    <p:sldId id="5447" r:id="rId42"/>
    <p:sldId id="3246" r:id="rId43"/>
    <p:sldId id="3260" r:id="rId44"/>
    <p:sldId id="3303" r:id="rId45"/>
    <p:sldId id="3338" r:id="rId46"/>
    <p:sldId id="5440" r:id="rId47"/>
    <p:sldId id="5442" r:id="rId48"/>
    <p:sldId id="5441" r:id="rId49"/>
    <p:sldId id="5443" r:id="rId50"/>
    <p:sldId id="1378" r:id="rId51"/>
    <p:sldId id="4482" r:id="rId52"/>
    <p:sldId id="3589" r:id="rId53"/>
    <p:sldId id="5303" r:id="rId54"/>
    <p:sldId id="4960" r:id="rId55"/>
    <p:sldId id="5418" r:id="rId56"/>
    <p:sldId id="3424" r:id="rId57"/>
    <p:sldId id="1470" r:id="rId58"/>
    <p:sldId id="1471" r:id="rId59"/>
    <p:sldId id="1472" r:id="rId60"/>
    <p:sldId id="4246" r:id="rId61"/>
    <p:sldId id="4247" r:id="rId62"/>
    <p:sldId id="4286" r:id="rId63"/>
    <p:sldId id="1476" r:id="rId64"/>
    <p:sldId id="3972" r:id="rId65"/>
    <p:sldId id="4297" r:id="rId66"/>
    <p:sldId id="4287" r:id="rId67"/>
    <p:sldId id="1480" r:id="rId68"/>
    <p:sldId id="4250" r:id="rId69"/>
    <p:sldId id="4251" r:id="rId70"/>
    <p:sldId id="4288" r:id="rId71"/>
    <p:sldId id="1485" r:id="rId72"/>
    <p:sldId id="4253" r:id="rId73"/>
    <p:sldId id="4254" r:id="rId74"/>
    <p:sldId id="4289" r:id="rId75"/>
    <p:sldId id="1489" r:id="rId76"/>
    <p:sldId id="4485" r:id="rId77"/>
    <p:sldId id="4256" r:id="rId78"/>
    <p:sldId id="4290" r:id="rId79"/>
    <p:sldId id="1494" r:id="rId80"/>
    <p:sldId id="4257" r:id="rId81"/>
    <p:sldId id="4258" r:id="rId82"/>
    <p:sldId id="4291" r:id="rId83"/>
    <p:sldId id="1499" r:id="rId84"/>
    <p:sldId id="4486" r:id="rId85"/>
    <p:sldId id="4260" r:id="rId86"/>
    <p:sldId id="4298" r:id="rId87"/>
    <p:sldId id="4292" r:id="rId88"/>
    <p:sldId id="4299" r:id="rId89"/>
    <p:sldId id="4262" r:id="rId90"/>
    <p:sldId id="4263" r:id="rId91"/>
    <p:sldId id="4293" r:id="rId92"/>
    <p:sldId id="4300" r:id="rId93"/>
    <p:sldId id="4301" r:id="rId94"/>
    <p:sldId id="4302" r:id="rId95"/>
    <p:sldId id="4303" r:id="rId96"/>
    <p:sldId id="4304" r:id="rId97"/>
    <p:sldId id="4305" r:id="rId98"/>
    <p:sldId id="4306" r:id="rId99"/>
    <p:sldId id="4307" r:id="rId100"/>
    <p:sldId id="4483" r:id="rId101"/>
    <p:sldId id="3784" r:id="rId102"/>
    <p:sldId id="3785" r:id="rId103"/>
    <p:sldId id="3786" r:id="rId104"/>
    <p:sldId id="4322" r:id="rId105"/>
    <p:sldId id="3788" r:id="rId106"/>
    <p:sldId id="3789" r:id="rId107"/>
    <p:sldId id="3790" r:id="rId108"/>
    <p:sldId id="3791" r:id="rId109"/>
    <p:sldId id="3792" r:id="rId110"/>
    <p:sldId id="3793" r:id="rId111"/>
    <p:sldId id="3794" r:id="rId112"/>
    <p:sldId id="3795" r:id="rId113"/>
    <p:sldId id="3796" r:id="rId114"/>
    <p:sldId id="3797" r:id="rId115"/>
    <p:sldId id="3798" r:id="rId116"/>
    <p:sldId id="3799" r:id="rId117"/>
    <p:sldId id="3800" r:id="rId118"/>
    <p:sldId id="4323" r:id="rId119"/>
    <p:sldId id="4295" r:id="rId120"/>
    <p:sldId id="3802" r:id="rId121"/>
    <p:sldId id="4324" r:id="rId122"/>
    <p:sldId id="3805" r:id="rId123"/>
    <p:sldId id="3806" r:id="rId124"/>
    <p:sldId id="3807" r:id="rId125"/>
    <p:sldId id="5424" r:id="rId126"/>
    <p:sldId id="5439" r:id="rId127"/>
    <p:sldId id="5426" r:id="rId128"/>
    <p:sldId id="5427" r:id="rId129"/>
    <p:sldId id="5430" r:id="rId130"/>
    <p:sldId id="5428" r:id="rId131"/>
    <p:sldId id="5431" r:id="rId132"/>
    <p:sldId id="5429" r:id="rId133"/>
    <p:sldId id="5432" r:id="rId134"/>
    <p:sldId id="4964" r:id="rId135"/>
    <p:sldId id="4965" r:id="rId136"/>
    <p:sldId id="5251" r:id="rId137"/>
    <p:sldId id="5252" r:id="rId138"/>
    <p:sldId id="5425" r:id="rId139"/>
    <p:sldId id="4330" r:id="rId140"/>
    <p:sldId id="4484" r:id="rId141"/>
    <p:sldId id="4516" r:id="rId142"/>
    <p:sldId id="4517" r:id="rId143"/>
    <p:sldId id="4933" r:id="rId144"/>
    <p:sldId id="4937" r:id="rId145"/>
    <p:sldId id="4951" r:id="rId146"/>
    <p:sldId id="4952" r:id="rId147"/>
    <p:sldId id="4953" r:id="rId148"/>
    <p:sldId id="4954" r:id="rId149"/>
    <p:sldId id="4966" r:id="rId150"/>
    <p:sldId id="3835" r:id="rId151"/>
    <p:sldId id="3897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747248" y="1891553"/>
            <a:ext cx="809512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22ஆம்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வியாழன்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B9288C-BEA5-F02C-72D7-E9C2FCEC3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2761" r="15099" b="8902"/>
          <a:stretch/>
        </p:blipFill>
        <p:spPr bwMode="auto">
          <a:xfrm>
            <a:off x="580285" y="14434"/>
            <a:ext cx="3442447" cy="682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09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காட்டுபவர்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உள்ளத்தைத் தருவது திருப்பலியாம்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உடைந்ததென்றால் அது பெரும்பலியாம்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கொடைகள் பெறுவது தகும் வழியாம்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குறையினைப் போக்கும் கோவழியாம்</a:t>
            </a:r>
          </a:p>
        </p:txBody>
      </p:sp>
    </p:spTree>
    <p:extLst>
      <p:ext uri="{BB962C8B-B14F-4D97-AF65-F5344CB8AC3E}">
        <p14:creationId xmlns:p14="http://schemas.microsoft.com/office/powerpoint/2010/main" val="4882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செய்த இறைவனுக்கு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நன்றியின் பலியைச் செலுத்திட வாரீர்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நன்மைகள் நாமே அடைவோம் வாரீர்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வானத்தை நோக்கிடும் நறும் புகைபோல்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வாருங்கள் உள்ளத்தை எழுப்பிடுவோம்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அனைத்தையும் அன்புடன் கொண்டு வந்தோம்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ஆண்டவன் திருமுன் படைத்திடுவோம்</a:t>
            </a:r>
          </a:p>
        </p:txBody>
      </p:sp>
    </p:spTree>
    <p:extLst>
      <p:ext uri="{BB962C8B-B14F-4D97-AF65-F5344CB8AC3E}">
        <p14:creationId xmlns:p14="http://schemas.microsoft.com/office/powerpoint/2010/main" val="115918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ஆற்றல் வாய்ந்த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உள்ளார்ந்த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எங்களது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சமயப்பற்றை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வளர்த்து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நன்மைகளைப்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உருவாக்கியதைப்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பராமரித்துக்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காத்தருள்வீராக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58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மகனின் ஆட்சிக்கு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பவுல்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கொலோசையருக்கு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9-14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நாள்முதல்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வேண்டி இவ்வாறு அவரிடம்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நீங்கள்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அறிவுத்திறனையும்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திருவுளத்தைப்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நிறைவாக அடையவேண்டும்.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உகந்தவற்றைச்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செய்து அவருக்கு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ஏற்புடையவர்களாய்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நடந்துகொள்ள வேண்டும்.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பயன் தரும்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அனைத்தும்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முழு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மனஉறுதியோடும்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பொறுமையோடும்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ஆற்றலுக்கேற்பத்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உங்களுக்கு வலுவூட்ட வேண்டும். மகிழ்ச்சியோடு,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இறைமக்களுக்கான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உரிமைப்பேற்றில்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பங்கு பெற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தகுதியுள்ளவர்கள்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4087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மகனின் ஆட்சிக்கு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அம்மகனால்தான்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9170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98: 2-3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3cd-4. 5-6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2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அறிவித்தார்; பிற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நீதியை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வீட்டாருக்கு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உறுதிமொழியையும்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நினைவுகூர்ந்தார்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cd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நம்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உலகெங்கும்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மகிழ்ச்சியுடன்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25793058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யாழினை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இனிய குரலில்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முன்னே எக்காளம் முழங்கி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கொம்பினை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தம்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அறிவித்தார்.</a:t>
            </a:r>
          </a:p>
        </p:txBody>
      </p:sp>
    </p:spTree>
    <p:extLst>
      <p:ext uri="{BB962C8B-B14F-4D97-AF65-F5344CB8AC3E}">
        <p14:creationId xmlns:p14="http://schemas.microsoft.com/office/powerpoint/2010/main" val="9723903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 19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பின்னே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நான் உங்களை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பிடிப்பவர்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5: 1-11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கெனசரேத்து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நின்றுகொண்டிருந்தார்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திரளான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இறைவார்த்தையைக்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கேட்பதற்கு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ஏரிக்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இரண்டு படகுகள்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மீனவர்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இறங்கி,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அலசிக்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அப்படகுகளுள்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சீமோனுடையது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அதில் இயேசு ஏறினார்.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சற்றே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கேட்டுக்கொண்டு படகில்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அமர்ந்தவாறே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கூட்டத்துக்குக்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பேசி முடித்த பின்பு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ஆழத்திற்குத்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தள்ளிக்கொண்டுபோய்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மீன் பிடிக்க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இரவு முழுவதும் நாங்கள் பாடுபட்டு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கிடைக்கவில்லை; ஆயினும்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சொற்படியே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போடுகிறேன்”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4076120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அப்படியே அவர்கள் செய்து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பெருந்திரளான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கிழியத்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தொடங்கவே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படகிலிருந்த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கூட்டாளிகளுக்குச்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சைகை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வருமாறு அழைத்தார்கள். அவர்களும் வந்து இரு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மீன்களால்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மூழ்கும்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நிலையிலிருந்தன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விழுந்து,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பாவி, நீர் என்னை விட்டுப்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800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போய்விடும்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அவரும் அவரோடு இருந்த அனைவரும் மிகுதியான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மீன்பாட்டைக்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திகைப்புற்றனர்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பங்காளிகளான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செபதேயுவின்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அவ்வாறே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திகைத்தார்கள்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சீமோனை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இது முதல்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பிடிப்பவன் ஆவாய்” என்று சொன்னார்.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படகுகளைக்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97837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கொண்டுபோய்ச்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சேர்த்தபின்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விட்டுவிட்டு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பின்பற்றினார்கள்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12527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நிலத்தில்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குவித்து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குலுங்கும்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உதிர்த்து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படைப்புகளனைத்தும்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பரம்புகழ்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இசைத்து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பகலவன்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உயரும்</a:t>
            </a:r>
          </a:p>
        </p:txBody>
      </p:sp>
    </p:spTree>
    <p:extLst>
      <p:ext uri="{BB962C8B-B14F-4D97-AF65-F5344CB8AC3E}">
        <p14:creationId xmlns:p14="http://schemas.microsoft.com/office/powerpoint/2010/main" val="5953037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749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இதயத்தைப் பதத்தில் பலியாய் அளித்தோம்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இருகரம் குவித்து இறைவா தொழுதோம்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பசித்திடும்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உதித்திடும்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புசித்தவர்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உதிர்க்கும்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பிணியில்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16061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என்றும்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பொழிவதாக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இவ்வாறு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நிகழும்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0348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30:20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வைத்திருக்கும் நன்மை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எத்துணைப்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பெரிது!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அடைக்கலம்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புகுவோர்க்கு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முன்னிலையில் நீர் செய்யும் நன்மை எத்துணை மிகுதி!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124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37709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பல்லவி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5:9-10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ஏற்படுத்துவோர்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அவர்கள் கடவுளின் மக்கள்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அழைக்கப்படுவர்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பொருட்டுத்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அவர்களுக்கு உரியது.</a:t>
            </a:r>
          </a:p>
        </p:txBody>
      </p:sp>
    </p:spTree>
    <p:extLst>
      <p:ext uri="{BB962C8B-B14F-4D97-AF65-F5344CB8AC3E}">
        <p14:creationId xmlns:p14="http://schemas.microsoft.com/office/powerpoint/2010/main" val="1277983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446900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வடிவில்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வழியெங்கும்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வாழ்க்கையில்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வழிபாடாய்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63256975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535287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பொலிவினிலே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அருவங்களில்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பேழையின்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ப்ரசன்னத்தில்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உயிருள்ள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வசனத்தில்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93457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41581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891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நேசத்திலே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தியாகத்திலே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இயற்கையின்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இயல்பினிலே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பார்க்கிறேன்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416299739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சாயல்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ஆசையிலே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நீயே என் தெய்வம்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நீயே என் கோவில்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192912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ஊட்டம் பெற்ற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இந்த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உறுதிப்படுத்தி எங்கள்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பணிபுரிய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3434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தாயெனும் போதினிலே மனம்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தானுன்னைத் தேடுதம்மா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ஈன்ற தாயும் போற்றும் உந்தன்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பாதம் பணிந்திடுவேன்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419646478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மகிழுதம்மா துயர் கறைகள் மறையுதம்மா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 துள்ளுதம்மா - உந்தன்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தாய்மையின் நினைவாலே அம்மா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வாழ்வெனும் பாதையிலே ஒளி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 மனதும் உயர்ந்த நெறியும்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நிறைந்து வாழ்ந்திடுவேன் அம்மா</a:t>
            </a:r>
          </a:p>
        </p:txBody>
      </p:sp>
    </p:spTree>
    <p:extLst>
      <p:ext uri="{BB962C8B-B14F-4D97-AF65-F5344CB8AC3E}">
        <p14:creationId xmlns:p14="http://schemas.microsoft.com/office/powerpoint/2010/main" val="229159110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குழந்தை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திருப்பியருளுமாறு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தாழ்ந்து, பணிந்து, வணங்கி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உருவான உம் இனிய இதயம்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 உருக்கமாக நாங்கள் வேண்டும் இந்த . . . (உறுதியோடு கேட்கவும்)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பணிவாக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17940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வாட்டி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வதைக்கும்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நீக்கி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திருக்குழந்தை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திருப்பருவத்தின்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அதனால்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ஆதரவையும் பெற்று,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778279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11250</TotalTime>
  <Words>4997</Words>
  <Application>Microsoft Office PowerPoint</Application>
  <PresentationFormat>Widescreen</PresentationFormat>
  <Paragraphs>547</Paragraphs>
  <Slides>151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60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101</cp:revision>
  <dcterms:created xsi:type="dcterms:W3CDTF">2022-07-13T11:51:49Z</dcterms:created>
  <dcterms:modified xsi:type="dcterms:W3CDTF">2024-09-02T02:38:34Z</dcterms:modified>
</cp:coreProperties>
</file>