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25" r:id="rId2"/>
    <p:sldId id="5255" r:id="rId3"/>
    <p:sldId id="990" r:id="rId4"/>
    <p:sldId id="5412" r:id="rId5"/>
    <p:sldId id="5413" r:id="rId6"/>
    <p:sldId id="5414" r:id="rId7"/>
    <p:sldId id="5415" r:id="rId8"/>
    <p:sldId id="5416" r:id="rId9"/>
    <p:sldId id="337" r:id="rId10"/>
    <p:sldId id="3583" r:id="rId11"/>
    <p:sldId id="1274" r:id="rId12"/>
    <p:sldId id="1275" r:id="rId13"/>
    <p:sldId id="3991" r:id="rId14"/>
    <p:sldId id="3992" r:id="rId15"/>
    <p:sldId id="3993" r:id="rId16"/>
    <p:sldId id="1281" r:id="rId17"/>
    <p:sldId id="1282" r:id="rId18"/>
    <p:sldId id="4240" r:id="rId19"/>
    <p:sldId id="4241" r:id="rId20"/>
    <p:sldId id="1283" r:id="rId21"/>
    <p:sldId id="1284" r:id="rId22"/>
    <p:sldId id="3994" r:id="rId23"/>
    <p:sldId id="3995" r:id="rId24"/>
    <p:sldId id="3996" r:id="rId25"/>
    <p:sldId id="3997" r:id="rId26"/>
    <p:sldId id="4242" r:id="rId27"/>
    <p:sldId id="4243" r:id="rId28"/>
    <p:sldId id="4228" r:id="rId29"/>
    <p:sldId id="3999" r:id="rId30"/>
    <p:sldId id="4000" r:id="rId31"/>
    <p:sldId id="4229" r:id="rId32"/>
    <p:sldId id="4230" r:id="rId33"/>
    <p:sldId id="1326" r:id="rId34"/>
    <p:sldId id="1327" r:id="rId35"/>
    <p:sldId id="4956" r:id="rId36"/>
    <p:sldId id="4957" r:id="rId37"/>
    <p:sldId id="3416" r:id="rId38"/>
    <p:sldId id="362" r:id="rId39"/>
    <p:sldId id="4274" r:id="rId40"/>
    <p:sldId id="4275" r:id="rId41"/>
    <p:sldId id="4276" r:id="rId42"/>
    <p:sldId id="4277" r:id="rId43"/>
    <p:sldId id="3321" r:id="rId44"/>
    <p:sldId id="3323" r:id="rId45"/>
    <p:sldId id="3324" r:id="rId46"/>
    <p:sldId id="3325" r:id="rId47"/>
    <p:sldId id="4316" r:id="rId48"/>
    <p:sldId id="4317" r:id="rId49"/>
    <p:sldId id="4318" r:id="rId50"/>
    <p:sldId id="4319" r:id="rId51"/>
    <p:sldId id="4271" r:id="rId52"/>
    <p:sldId id="4272" r:id="rId53"/>
    <p:sldId id="4273" r:id="rId54"/>
    <p:sldId id="4161" r:id="rId55"/>
    <p:sldId id="5417" r:id="rId56"/>
    <p:sldId id="4023" r:id="rId57"/>
    <p:sldId id="3290" r:id="rId58"/>
    <p:sldId id="3292" r:id="rId59"/>
    <p:sldId id="5440" r:id="rId60"/>
    <p:sldId id="3259" r:id="rId61"/>
    <p:sldId id="3297" r:id="rId62"/>
    <p:sldId id="3320" r:id="rId63"/>
    <p:sldId id="5441" r:id="rId64"/>
    <p:sldId id="5442" r:id="rId65"/>
    <p:sldId id="3850" r:id="rId66"/>
    <p:sldId id="3851" r:id="rId67"/>
    <p:sldId id="5443" r:id="rId68"/>
    <p:sldId id="3853" r:id="rId69"/>
    <p:sldId id="3246" r:id="rId70"/>
    <p:sldId id="4485" r:id="rId71"/>
    <p:sldId id="3303" r:id="rId72"/>
    <p:sldId id="3338" r:id="rId73"/>
    <p:sldId id="5444" r:id="rId74"/>
    <p:sldId id="5447" r:id="rId75"/>
    <p:sldId id="5448" r:id="rId76"/>
    <p:sldId id="5445" r:id="rId77"/>
    <p:sldId id="1378" r:id="rId78"/>
    <p:sldId id="4482" r:id="rId79"/>
    <p:sldId id="3635" r:id="rId80"/>
    <p:sldId id="4244" r:id="rId81"/>
    <p:sldId id="4245" r:id="rId82"/>
    <p:sldId id="3649" r:id="rId83"/>
    <p:sldId id="5251" r:id="rId84"/>
    <p:sldId id="5252" r:id="rId85"/>
    <p:sldId id="5253" r:id="rId86"/>
    <p:sldId id="5254" r:id="rId87"/>
    <p:sldId id="1106" r:id="rId88"/>
    <p:sldId id="4278" r:id="rId89"/>
    <p:sldId id="4279" r:id="rId90"/>
    <p:sldId id="4280" r:id="rId91"/>
    <p:sldId id="4281" r:id="rId92"/>
    <p:sldId id="4283" r:id="rId93"/>
    <p:sldId id="4284" r:id="rId94"/>
    <p:sldId id="4282" r:id="rId95"/>
    <p:sldId id="5256" r:id="rId96"/>
    <p:sldId id="5257" r:id="rId97"/>
    <p:sldId id="5259" r:id="rId98"/>
    <p:sldId id="5258" r:id="rId99"/>
    <p:sldId id="5260" r:id="rId100"/>
    <p:sldId id="3423" r:id="rId101"/>
    <p:sldId id="5418" r:id="rId102"/>
    <p:sldId id="4324" r:id="rId103"/>
    <p:sldId id="1470" r:id="rId104"/>
    <p:sldId id="1471" r:id="rId105"/>
    <p:sldId id="1472" r:id="rId106"/>
    <p:sldId id="4246" r:id="rId107"/>
    <p:sldId id="4247" r:id="rId108"/>
    <p:sldId id="4286" r:id="rId109"/>
    <p:sldId id="1476" r:id="rId110"/>
    <p:sldId id="4248" r:id="rId111"/>
    <p:sldId id="4249" r:id="rId112"/>
    <p:sldId id="4287" r:id="rId113"/>
    <p:sldId id="1480" r:id="rId114"/>
    <p:sldId id="4250" r:id="rId115"/>
    <p:sldId id="4251" r:id="rId116"/>
    <p:sldId id="4252" r:id="rId117"/>
    <p:sldId id="4288" r:id="rId118"/>
    <p:sldId id="1485" r:id="rId119"/>
    <p:sldId id="4253" r:id="rId120"/>
    <p:sldId id="4254" r:id="rId121"/>
    <p:sldId id="4289" r:id="rId122"/>
    <p:sldId id="1489" r:id="rId123"/>
    <p:sldId id="4255" r:id="rId124"/>
    <p:sldId id="4256" r:id="rId125"/>
    <p:sldId id="4327" r:id="rId126"/>
    <p:sldId id="4290" r:id="rId127"/>
    <p:sldId id="1494" r:id="rId128"/>
    <p:sldId id="4257" r:id="rId129"/>
    <p:sldId id="4258" r:id="rId130"/>
    <p:sldId id="4259" r:id="rId131"/>
    <p:sldId id="4291" r:id="rId132"/>
    <p:sldId id="1499" r:id="rId133"/>
    <p:sldId id="4261" r:id="rId134"/>
    <p:sldId id="4260" r:id="rId135"/>
    <p:sldId id="4292" r:id="rId136"/>
    <p:sldId id="1504" r:id="rId137"/>
    <p:sldId id="4262" r:id="rId138"/>
    <p:sldId id="4263" r:id="rId139"/>
    <p:sldId id="4328" r:id="rId140"/>
    <p:sldId id="4293" r:id="rId141"/>
    <p:sldId id="4483" r:id="rId142"/>
    <p:sldId id="3784" r:id="rId143"/>
    <p:sldId id="3785" r:id="rId144"/>
    <p:sldId id="3786" r:id="rId145"/>
    <p:sldId id="3787" r:id="rId146"/>
    <p:sldId id="3788" r:id="rId147"/>
    <p:sldId id="3789" r:id="rId148"/>
    <p:sldId id="3790" r:id="rId149"/>
    <p:sldId id="3791" r:id="rId150"/>
    <p:sldId id="3792" r:id="rId151"/>
    <p:sldId id="3793" r:id="rId152"/>
    <p:sldId id="3794" r:id="rId153"/>
    <p:sldId id="3795" r:id="rId154"/>
    <p:sldId id="3796" r:id="rId155"/>
    <p:sldId id="3797" r:id="rId156"/>
    <p:sldId id="3798" r:id="rId157"/>
    <p:sldId id="3799" r:id="rId158"/>
    <p:sldId id="3800" r:id="rId159"/>
    <p:sldId id="3801" r:id="rId160"/>
    <p:sldId id="4294" r:id="rId161"/>
    <p:sldId id="4295" r:id="rId162"/>
    <p:sldId id="4139" r:id="rId163"/>
    <p:sldId id="3805" r:id="rId164"/>
    <p:sldId id="3806" r:id="rId165"/>
    <p:sldId id="3807" r:id="rId166"/>
    <p:sldId id="5426" r:id="rId167"/>
    <p:sldId id="5439" r:id="rId168"/>
    <p:sldId id="5419" r:id="rId169"/>
    <p:sldId id="5420" r:id="rId170"/>
    <p:sldId id="5422" r:id="rId171"/>
    <p:sldId id="5421" r:id="rId172"/>
    <p:sldId id="5423" r:id="rId173"/>
    <p:sldId id="889" r:id="rId174"/>
    <p:sldId id="4285" r:id="rId175"/>
    <p:sldId id="4982" r:id="rId176"/>
    <p:sldId id="5250" r:id="rId177"/>
    <p:sldId id="5425" r:id="rId178"/>
    <p:sldId id="4326" r:id="rId179"/>
    <p:sldId id="4484" r:id="rId180"/>
    <p:sldId id="4148" r:id="rId181"/>
    <p:sldId id="4380" r:id="rId182"/>
    <p:sldId id="4925" r:id="rId183"/>
    <p:sldId id="4947" r:id="rId184"/>
    <p:sldId id="4948" r:id="rId185"/>
    <p:sldId id="4147" r:id="rId186"/>
    <p:sldId id="3691" r:id="rId187"/>
    <p:sldId id="3692" r:id="rId188"/>
    <p:sldId id="3693" r:id="rId189"/>
    <p:sldId id="4966" r:id="rId190"/>
    <p:sldId id="3835" r:id="rId191"/>
    <p:sldId id="3897" r:id="rId19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presProps" Target="presProps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theme" Target="theme/theme1.xml"/><Relationship Id="rId190" Type="http://schemas.openxmlformats.org/officeDocument/2006/relationships/slide" Target="slides/slide189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tableStyles" Target="tableStyle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06BF14E-B95E-4285-B0D5-3114F0880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048" y="-117290"/>
            <a:ext cx="4968242" cy="695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75D09E-72C6-D1E9-EF90-D2C2A8630D6D}"/>
              </a:ext>
            </a:extLst>
          </p:cNvPr>
          <p:cNvSpPr txBox="1"/>
          <p:nvPr/>
        </p:nvSpPr>
        <p:spPr>
          <a:xfrm>
            <a:off x="4616825" y="1649506"/>
            <a:ext cx="757517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22ஆம்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ஞாயிறு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B </a:t>
            </a:r>
          </a:p>
        </p:txBody>
      </p:sp>
    </p:spTree>
    <p:extLst>
      <p:ext uri="{BB962C8B-B14F-4D97-AF65-F5344CB8AC3E}">
        <p14:creationId xmlns:p14="http://schemas.microsoft.com/office/powerpoint/2010/main" val="2888751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கூக்குரலிட்டேன்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பரிவுள்ளவர்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காட்டுபவர்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264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3510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கூடுவோம்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ஒன்றாய்ப் பாடுவோம்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ஆண்டவன்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இணைவோம் (2)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இறைவனைப் போற்றுவோம்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இயேசுவைப் போற்றுவோம்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ஆவியைப் போற்றுவோம்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திருப்பலியில் கலந்திடுவோம் (2)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15355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 dir="ru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பொழிந்து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மன்னிப்பு வழிபாடு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குரலை இதயத்தில்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ஒலிக்கும்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வழிபாடு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குருதியை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வழிபாடு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வாழ்வில் ஆனந்தம்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மலர்ந்திடச்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செய்யும்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வழிபாடு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15689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 dir="ru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கூடுவோம்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பாடுவோம்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ஆண்டவன் இயேசுவின்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இணைவோம் (2) 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8212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 dir="ru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உயிருள்ள வழிபாடு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வெளிப்பாடு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தொழுவதும்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மனுக்குல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சேவையும்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சமநிலைப்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பண்பாடு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சீடராய்ச்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சான்றுகள்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பகர்வது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அழகிய நிலைப்பாடு</a:t>
            </a:r>
          </a:p>
        </p:txBody>
      </p:sp>
    </p:spTree>
    <p:extLst>
      <p:ext uri="{BB962C8B-B14F-4D97-AF65-F5344CB8AC3E}">
        <p14:creationId xmlns:p14="http://schemas.microsoft.com/office/powerpoint/2010/main" val="3758543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 dir="ru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கூடுவோம்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பாடுவோம்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ஆண்டவன் இயேசுவின்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இணைவோம் (2) 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6580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 dir="ru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3510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கூடுவோம்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ஒன்றாய்ப் பாடுவோம்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ஆண்டவன்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இணைவோம் (2)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இறைவனைப் போற்றுவோம்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இயேசுவைப் போற்றுவோம்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ஆவியைப் போற்றுவோம்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திருப்பலியில் கலந்திடுவோம் (2)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58199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 dir="ru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644748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2096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5353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நம் திருமுழுக்கின் நினைவாக நம்மீது தெளிக்கப்படும்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அருளுமாறு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கிய ஆண்டவரை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கெஞ்சி மன்றாடுவோமாக. அவரே நமக்கு உதவி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ளித்து,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நாம் பெற்றுக்கொண்ட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உண்மையுள்ளவர்களாய்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நிலைத்திருக்க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77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3633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றென்றுமுள்ள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தொடக்கமுமான தண்ணீரின் வழியாக மக்கள் புனித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டைந்து,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கொடையைப்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திருவுளமானீர்.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நாளாகிய இன்று உமது அரு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காவலைப் பெற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விரும்புகின்றோம்.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987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1658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அளிக்கும்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ஊற்றினை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புதுப்பித்தருளும்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இத்தண்ணீரினால் 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உள்ளத்தையும் உடலையும்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அனைத்திலிருந்தும்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காத்தருள்வீராக. இவ்வாறு, நாங்கள் தூய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த்துடன் உம்மை அணுகி வரவும்,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மீட்பை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 கொள்ளவும்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றுவோமாக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531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212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95113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294349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94154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302826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46564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3840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879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சகோதரரே, நம் திருமுழுக்கின் நினைவாக நம்மீது தெளிக்கப்படும் இத்தண்ணீரை ஆசீர்வதித்தருளுமாறு நம் இறைவனாகிய ஆண்டவரை கெஞ்சி மன்றாடுவோமாக. அவரே நமக்கு உதவியளித்து, நாம் அன்று பெற்றுக்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 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ஆவியாரிடம் என்றும் உண்மையுடன் இருக்க நமக்கு அருள்வாராக.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474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 எல்லாம் வல்ல இறைவா, உடல், ஆன்ம வாழ்வு அனைத்துக்கும் ஊற்றும் தொடக்கமும் நீரே. இத்தண்ணீரைப் புனிதப்படுத்தியருள உம்மை வேண்டுகின்றோம்: எங்கள் பாவங்களுக்கு மன்னிப்பு வேண்டவும் எல்லா நோய்களையும் மாற்றானின் சூழ்ச்சிகளையும் எதிர்த்து உமது அருளின் பாதுகாப்பை அடையவும் நாங்கள் இத்தண்ணீரை நம்பிக்கையுடன் பயன்படுத்துகின்றோம். ஆண்டவரே, உமது இரக்கத்தின்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68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உதவியால் உயிருள்ள தண்ணீர் எங்களில் பொங்கி எழுந்து மீட்பு அளிப்பதாக. இவ்வாறு நாங்கள் தூய இதயத்தோடு உம்மை அணுகிவந்து எங்கள் உடலுக்கும் ஆன்மாவுக்கும் வரும் இடர்கள் அனைத்தையும் விலக்குவோமாக. எங்கள் ஆண்டவராகிய கிறிஸ்து வழியாக உம்மை மன்றாடுகிறோம்.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23761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17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02527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60711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89321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89975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44103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315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02473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 வாய்ந்த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சிறந்தவை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உள்ளார்ந்த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அன்புகொள்ளச்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அதனால் எங்களது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சமயப்பற்றை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வளர்த்து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கருத்துடன்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உருவாக்கியதைப்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பராமரித்துக்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885873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 செய்வது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பணிவோடு செய்.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சீராக்கின்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3: 17-18, 20, 28-29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 செய்வது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பணிவோடு செய்;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அவ்வாறாயின்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உகந்தோர்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உனக்கு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பெரியவனாய்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இருக்குமளவுக்குப்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பணிந்து நட. அப்போது ஆண்டவர் முன்னிலையில்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ஆற்றல் பெரிது; ஆயினும்,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தாழ்ந்தோரால்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மாட்சி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இறுமாப்புக்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கொண்டோரின்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நோய்க்கு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மருந்து இல்லை; ஏனெனில் தீமை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வேரூன்றிவிட்டது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நுண்ணறிவாளர்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உவமைகளைப்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புரிந்து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ஞானிகள்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கேட்டறியும்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மிக்கவர்கள்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1598743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68: 3-4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ac. 5-6ab. 9-10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10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ஒடுக்கப்பட்டோர்க்கு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கடவுளே, மறுவாழ்வு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அளித்தீர்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நேர்மையாளரோ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மகிழ்ச்சியடைவர்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கடவுள் முன்னிலையில்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ஆர்ப்பரிப்பர்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மகிழ்ந்து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ac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‘ஆண்டவர்’ என்பது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ஒடுக்கப்பட்டோர்க்கு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கடவுளே, மறுவாழ்வு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அளித்தீர்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திக்கற்ற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கணவனை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இழந்தாளின்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காப்பாளராகவும்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இருப்பவர்,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தனித்திருப்போர்க்குக்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உறைவிடம்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அமைத்துத்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தருகின்றார்;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சிறைப்பட்டோரை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விடுதலை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ஒடுக்கப்பட்டோர்க்கு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கடவுளே, மறுவாழ்வு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அளித்தீர்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000703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கடவுளே! உம் உரிமையான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நாட்டின்மீது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மழைபொழியச்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வறண்டுபோன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நிலத்தை மீண்டும்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வளமாக்கினீர்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தங்கியிருந்தன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கடவுளே! நீர் நல்லவர்; எனவே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ஒடுக்கப்பட்டோர்க்கு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மறுவாழ்வு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ஒடுக்கப்பட்டோர்க்கு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கடவுளே, மறுவாழ்வு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அளித்தீர்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1542551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வந்து சேர்ந்திருக்கும்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சீயோன்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மலை, வாழும் கடவுளின் நகர்.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எபிரேயருக்கு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எழுதப்பட்ட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12: 18-19, 22-24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95948691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சேர்ந்திருப்பது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தொட்டுணரக்கூடிய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தீப்பற்றியெரிகின்ற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சூழ்ந்த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மந்தாரமான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சுழல் காற்று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வீசுகின்ற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மலை அல்ல. அங்கு எக்காளம்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முழங்கிற்று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பேசும்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குரலொன்று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கேட்டது.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அக்குரலைக்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கேட்டவர்கள் அதற்குமேல் தங்களோடு அது ஒரு வார்த்தை கூடப் பேசவேண்டாம் என்று கேட்டுக்கொண்டார்கள்.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ஆனால் நீங்கள் வந்து சேர்ந்திருக்கும்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சீயோன்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மலை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200577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வாழும் கடவுளின் நகர்;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பல்லாயிரக்கணக்கான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சூழ்ந்துள்ளனர்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எழுதப்பட்டுள்ள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தலைப்பேறானவர்களின்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திருச்சபை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கூட்டமென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கூடியுள்ளது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நிறைவு பெற்ற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நேர்மையாளர்களோடு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சேர்ந்து,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முன்னிலை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புதியதோர்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இணைப்பாளராகிய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முன்னிலையிலும்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நிற்கிறீர்கள்.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5192663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13852765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11: 29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நான் கனிவும்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மனத்தாழ்மையும்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உடையவன். ஆகவே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நுகத்தை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உங்கள்மேல்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கற்றுக்கொள்ளுங்கள்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என்கிறார் ஆண்டவர்.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84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தம்மைத்தாமே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உயர்த்துவோர்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தாழ்த்தப்பெறுவர்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தம்மைத்தாமே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தாழ்த்துவோர்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உயர்த்தப்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14: 1, 7-14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ஓய்வு நாள் ஒன்றில்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பரிசேயர்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தலைவர் ஒருவருடைய வீட்டிற்கு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உணவருந்தச்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சென்றிருந்தார்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கவனித்தனர்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விருந்தினர்கள்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பந்தியில்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முதன்மையான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கொண்டதை நோக்கிய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 அறிவுரை: “ஒருவர்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திருமண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விருந்துக்கு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பந்தியில்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முதன்மையான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இடத்தில்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அமராதீர்கள்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ஒருவேளை உங்களை விட மதிப்பிற்குரிய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அழைத்திருக்கலாம்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உங்களிடத்தில்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‘இவருக்கு இடத்தை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விட்டுக்கொடுங்கள்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என்பார். அப்பொழுது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வெட்கத்தோடு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கடைசி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இடத்திற்குப்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வேண்டியிருக்கும்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அழைக்கப்பட்டிருக்கும்போது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கடைசி இடத்தில்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அப்பொழுது உங்களை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வந்து உங்களிடம்,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நண்பரே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முதல்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8371135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இடத்திற்கு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சொல்லும்பொழுது உங்களுடன்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பந்தியில்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அமர்ந்திருப்பவர்கள்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முன்பாக நீங்கள் பெருமை அடைவீர்கள்.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உயர்த்துவோர்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தாழ்த்தப்பெறுவர்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தாழ்த்துவோர்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உயர்த்தப்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."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பிறகு தம்மை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விருந்துக்கு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இயேசு, “நீர் பகல்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அளிக்கும்போது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நண்பர்களையோ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9608874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உறவினர்களையோ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செல்வம் படைத்த அண்டை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வீட்டாரையோ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அழைக்க வேண்டாம். அவ்வாறு அழைத்தால் அவர்களும்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திரும்ப அழைக்கலாம். அப்பொழுது அதுவே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கைம்மாறு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ஆகிவிடும்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மாறாக, நீர் விருந்து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அளிக்கும்போது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உடல்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ஊனமுற்றோரையும்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ஊனமுற்றோரையும்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பார்வையற்றோரையும்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அப்போது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407795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ஏனென்றால்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கைம்மாறு செய்ய அவர்களிடம் ஒன்றுமில்லை.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நேர்மையாளர்கள்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கைம்மாறு கிடைக்கும்” என்று கூறினார்.</a:t>
            </a:r>
          </a:p>
        </p:txBody>
      </p:sp>
    </p:spTree>
    <p:extLst>
      <p:ext uri="{BB962C8B-B14F-4D97-AF65-F5344CB8AC3E}">
        <p14:creationId xmlns:p14="http://schemas.microsoft.com/office/powerpoint/2010/main" val="236674791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385827834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224721076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427099276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36528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படைத்தாளும்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மைந்தனாம்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98312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பாதாளம் இறங்கி மூன்றாம் நாள்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நாற்பதாம்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நாளில்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ஆள்வதை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நடுத்தீர்க்க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342048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உள்ளுயிர்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அனைவரின் உன்னத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திருமுழுக்கினையும்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 நாளில்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அளிக்கும்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4305973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579641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அள்ளித்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பொழிந்து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189259112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சிறிய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உடல் பொருள்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உவந்தே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202111196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அள்ளித்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பொழிந்து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10110420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சொந்த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பந்தத்தைத்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என்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சுகங்கள்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அதை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அளவின்றி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 பொன்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104933603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அள்ளித்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பொழிந்து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176492297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என்றும்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மீட்பு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முறையில் நிகழும்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903483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 மறைநிகழ்வு வழியாக கிறிஸ்து புரிந்த அற்புதச் செயல் இதுவே: தேர்ந்தெடுக்கப்பட்ட வழிமரபினர், அரச குருக்களின் கூட்டத்தினர், 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6477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மக்களினத்தார், அவரது உரிமைச் சொத்தான மக்கள் எனும் மாட்சியை நாங்கள் இப்பொழுது அடையுமாறு,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பாவத்திலிருந்தும் சாவின் பிடியிலிருந்தும் அழைக்க அவர் திருவுளமானார்;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இருளிலிருந்து உமது வியத்தகு ஒளிக்கு அழைக்கப்பட்ட நாங்கள் உமது வல்லமையை எங்கும் எடுத்துரைக்கச் செய்தருளினார்.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 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</a:t>
            </a: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தவறிழைத்த எங்கள் மீது கிறிஸ்து இரக்கம் கொண்டு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பிறக்கத் திருவுளமானார்; சிலுவையில் பாடுபட்டு, முடிவில்லாச் சாவிலிருந்து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307724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விடுவித்தார்; இறந்தோரிடமிருந்து உயிர்த்தெழுந்து நிலைவாழ்வை எங்களுக்கு அருளினார்.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23153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அழிவுக்கு உரிய மனிதருக்கு உமது இறை இயல்பின் ஆதரவை அளிக்கின்றீர்; மேலும் மனிதனின் சாகும் தன்மையைப் பிணி போக்கும் மருந்தாகப் பயன்படுத்தி, நாங்கள் எவ்வாறு அழிவுற்றோமோ அவ்வாறே எங்கள் ஆண்டவராகிய கிறிஸ்து வழியாக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மீட்பு அருளுகின்றீர்; இவை அனைத்தாலும் அளவற்ற மாட்சி உமக்கே உரியது என்பதை உணர்கின்றோம்.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0341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 உமது மாண்பை வானதூதர்களின் அணிகள் வழிபடுகின்றன; உமது திருமுன் எக்காலத்தும் மகிழ்கின்றன; அவர்களோடு எங்கள் குரலையும் சேர்த்துக்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அக்களிப்புடன் 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1894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கிறிஸ்து பிறந்து முன்னைய பாவ நிலையிலிருந்து மனிதரைப் புதுப்பித்தார்; பாடுபட்டு, எங்கள் பாவங்களை அழித்தார்;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63388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உயிர்த்தெழுந்து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 வழிவகுத்தார்; தந்தையே, அவர் உம்மிடம் விண்ணேறி வந்து, விண்ணகத்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தின் கதவுகளைத் திறந்து வைத்தார்.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உலகு அனைத்தையும் படைத்தீர், காலங்களின் மாற்றங்களையும் முறைப்படுத்தினீர், உமது சாயலில் மனிதரை உருவாக்கினீர்; இவ்வுலகின் வியத்தகு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479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9028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பொருள்கள் எல்லாவற்றையும் அவர்களுக்குப் பணிய வைத்தீர். இவ்வாறு அவர்கள் உமது படைப்புகள் அனைத்தின்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பதிலாள்களாக ஆட்சி செலுத்தவும் உம் செயல்களின் மேன்மையைக் கண்டு உம்மை இடையறாது புகழ்ந்தேத்தவும் எங்கள் ஆண்டவராகிய கிறிஸ்து வழியாகச் செய்தருளினீர்.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77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3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48098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வாழ்வதும் இயங்குவதும் இருப்பதும் உம்மிலேதான்; இந்த உடலோடு வாழ்கையில் உமது பரிவிரக்கத்தின் பயன்களை மட்டுமே நாங்கள் நாள்தோறும்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அனுபவிப்பதோடன்றி இப்பொழுதே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 பிணையையும் கொண்டுள்ளோம்; ஏனெனில் உம் 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முதற்கனிகளைப்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பெற்றுள்ள நாங்கள், பாஸ்கா மறைநிகழ்வின் பயன் எங்களுக்கு என்றும் உண்டு என நம்புகின்றோம்; அந்த ஆவியார் வழியாகவே நீர் இயேசுவைச் சாவினின்று உயிர்த்தெழச் செய்தீர்.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35291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192232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எங்களுக்கு மீட்பரை அனுப்பும் அளவுக்கு உலகின் மீது பரிவன்பு கொண்டீர்; அவர் பாவம் தவிர மற்றனைத்திலும் எங்களைப் போல இருக்கத்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181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 கொண்டீர்; இவ்வாறு நீர் உம் திருமகனிடம் செலுத்திய அன்பை எங்கள் மீதும் செலுத்தினீர்; நாங்கள் கீழ்ப்படியாமையால் பாவம் செய்து இழந்த உம்முடைய கொடைகளை அவருடைய கீழ்ப்படிதலால் மீட்டு எங்களுக்கு அருளினீர்.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219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பாவப் பழியால் வெகுதொலைவில் அகன்றிருந்த உம் பிள்ளைகளை உம் திருமகனின் இரத்தத்தாலும் தூய ஆவியாரின் வல்லமையாலும்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751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மீண்டும் ஒன்றிணைக்கத் திருவுளமானீர்; இவ்வாறு உம் மக்கள் மூவொரு கடவுளின்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ஒன்றிப்பால் ஒருங்கிணைக்கப்பட்டுக் கிறிஸ்துவின் உடலும் தூய ஆவியாரின் கோவிலுமான திரு அவையாகத் திகழச் செய்தீர்; இதனால் பல்வகையில் வெளிப்படும் உமது ஞானத்தைப் புகழச் செய்தீர்.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88894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களோடும் புனிதரின் பெருந்திரளோடும்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86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972825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65779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9792744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032271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937709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30:20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வைத்திருக்கும் நன்மை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எத்துணைப்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பெரிது!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அடைக்கலம்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புகுவோர்க்கு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முன்னிலையில் நீர் செய்யும் நன்மை எத்துணை மிகுதி!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39980173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937709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5:9-10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ஏற்படுத்துவோர்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அவர்கள் கடவுளின் மக்கள்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அழைக்கப்படுவர்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பொருட்டுத்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துன்புறுத்தப்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அவர்களுக்கு உரியது.</a:t>
            </a:r>
          </a:p>
        </p:txBody>
      </p:sp>
    </p:spTree>
    <p:extLst>
      <p:ext uri="{BB962C8B-B14F-4D97-AF65-F5344CB8AC3E}">
        <p14:creationId xmlns:p14="http://schemas.microsoft.com/office/powerpoint/2010/main" val="127798322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நெஞ்சில்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சங்கீதமே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நித்தம்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உனதாகுமே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காண்பதால்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ஜீவன்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914527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காணாமலே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உடன்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பேசாமலே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தவித்திடுவேன்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நிலைமாறியே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தடுமாறியே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கலங்கிடுவேன்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நீயில்லாமல்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உணர்வோடு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போராடுதே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உயிராக வா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அழைத்தேன் அழுதேன் உயிரே நீ வா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19433135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நெஞ்சில்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சங்கீதமே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நித்தம்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உனதாகுமே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காண்பதால்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ஜீவன்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6062569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என் கோவில் தெய்வம்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நீயானதால்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வணங்கிடுவேன்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ஆதாரமே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நீயானதால்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மகிழ்ந்திடுவேன்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நீயில்லாமல்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நானில்லையே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நினைவின்றி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வாழ்வில்லையே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நிழலாக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 நீங்காமல் 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அழைத்தேன் அழுதேன் அன்பே நீ வா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0986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நெஞ்சில்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சங்கீதமே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நித்தம்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உனதாகுமே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காண்பதால்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ஜீவன்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47418341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45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ஊட்டம் பெற்ற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உணவு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உறுதிப்படுத்தி எங்கள்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பணிபுரிய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தூண்டியெழுப்புவதாக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66734341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புவிக்காதாரம்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மாபாவம்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மேவாமல்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ஈவாயே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மாந்தரின்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நோயுறக்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செபம் செய்வோம் தினம் செபமாலை சொல்வோம்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பாவத்திற்காகப்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பரிகாரம்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3319850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புவிக்காதாரம்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மாபாவம்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மேவாமல்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ஈவாயே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நானிலத்தில்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நானிலமெல்லாம்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ஒழிய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 உடல்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உவப்புடன்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அளிப்போம்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இன்றெமை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வைப்போம்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91640658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6008782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7264955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4267120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46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761956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2241606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651009287"/>
      </p:ext>
    </p:extLst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7170</TotalTime>
  <Words>5921</Words>
  <Application>Microsoft Office PowerPoint</Application>
  <PresentationFormat>Widescreen</PresentationFormat>
  <Paragraphs>649</Paragraphs>
  <Slides>191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191</vt:i4>
      </vt:variant>
    </vt:vector>
  </HeadingPairs>
  <TitlesOfParts>
    <vt:vector size="199" baseType="lpstr">
      <vt:lpstr>Arial Unicode MS</vt:lpstr>
      <vt:lpstr>Arial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96</cp:revision>
  <dcterms:created xsi:type="dcterms:W3CDTF">2022-07-13T11:32:32Z</dcterms:created>
  <dcterms:modified xsi:type="dcterms:W3CDTF">2024-09-02T04:39:48Z</dcterms:modified>
</cp:coreProperties>
</file>