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5" r:id="rId3"/>
    <p:sldId id="990" r:id="rId4"/>
    <p:sldId id="5412" r:id="rId5"/>
    <p:sldId id="5413" r:id="rId6"/>
    <p:sldId id="5414" r:id="rId7"/>
    <p:sldId id="5415" r:id="rId8"/>
    <p:sldId id="5416" r:id="rId9"/>
    <p:sldId id="337" r:id="rId10"/>
    <p:sldId id="3583" r:id="rId11"/>
    <p:sldId id="1274" r:id="rId12"/>
    <p:sldId id="1275" r:id="rId13"/>
    <p:sldId id="3991" r:id="rId14"/>
    <p:sldId id="3992" r:id="rId15"/>
    <p:sldId id="3993" r:id="rId16"/>
    <p:sldId id="1281" r:id="rId17"/>
    <p:sldId id="1282" r:id="rId18"/>
    <p:sldId id="4240" r:id="rId19"/>
    <p:sldId id="4241" r:id="rId20"/>
    <p:sldId id="1283" r:id="rId21"/>
    <p:sldId id="1284" r:id="rId22"/>
    <p:sldId id="3994" r:id="rId23"/>
    <p:sldId id="3995" r:id="rId24"/>
    <p:sldId id="3996" r:id="rId25"/>
    <p:sldId id="3997" r:id="rId26"/>
    <p:sldId id="4242" r:id="rId27"/>
    <p:sldId id="4243" r:id="rId28"/>
    <p:sldId id="4228" r:id="rId29"/>
    <p:sldId id="3999" r:id="rId30"/>
    <p:sldId id="4000" r:id="rId31"/>
    <p:sldId id="4229" r:id="rId32"/>
    <p:sldId id="4230" r:id="rId33"/>
    <p:sldId id="1326" r:id="rId34"/>
    <p:sldId id="1327" r:id="rId35"/>
    <p:sldId id="4956" r:id="rId36"/>
    <p:sldId id="4957" r:id="rId37"/>
    <p:sldId id="3416" r:id="rId38"/>
    <p:sldId id="362" r:id="rId39"/>
    <p:sldId id="4274" r:id="rId40"/>
    <p:sldId id="4275" r:id="rId41"/>
    <p:sldId id="4276" r:id="rId42"/>
    <p:sldId id="4277" r:id="rId43"/>
    <p:sldId id="3321" r:id="rId44"/>
    <p:sldId id="3323" r:id="rId45"/>
    <p:sldId id="3324" r:id="rId46"/>
    <p:sldId id="3325" r:id="rId47"/>
    <p:sldId id="4316" r:id="rId48"/>
    <p:sldId id="4317" r:id="rId49"/>
    <p:sldId id="4318" r:id="rId50"/>
    <p:sldId id="4319" r:id="rId51"/>
    <p:sldId id="4271" r:id="rId52"/>
    <p:sldId id="4272" r:id="rId53"/>
    <p:sldId id="4273" r:id="rId54"/>
    <p:sldId id="4161" r:id="rId55"/>
    <p:sldId id="5417" r:id="rId56"/>
    <p:sldId id="4023" r:id="rId57"/>
    <p:sldId id="5426" r:id="rId58"/>
    <p:sldId id="5427" r:id="rId59"/>
    <p:sldId id="4805" r:id="rId60"/>
    <p:sldId id="5428" r:id="rId61"/>
    <p:sldId id="5429" r:id="rId62"/>
    <p:sldId id="5430" r:id="rId63"/>
    <p:sldId id="4806" r:id="rId64"/>
    <p:sldId id="4807" r:id="rId65"/>
    <p:sldId id="4808" r:id="rId66"/>
    <p:sldId id="5431" r:id="rId67"/>
    <p:sldId id="5432" r:id="rId68"/>
    <p:sldId id="4809" r:id="rId69"/>
    <p:sldId id="3259" r:id="rId70"/>
    <p:sldId id="5433" r:id="rId71"/>
    <p:sldId id="5434" r:id="rId72"/>
    <p:sldId id="5435" r:id="rId73"/>
    <p:sldId id="5436" r:id="rId74"/>
    <p:sldId id="4811" r:id="rId75"/>
    <p:sldId id="4810" r:id="rId76"/>
    <p:sldId id="4812" r:id="rId77"/>
    <p:sldId id="1378" r:id="rId78"/>
    <p:sldId id="4482" r:id="rId79"/>
    <p:sldId id="3635" r:id="rId80"/>
    <p:sldId id="4244" r:id="rId81"/>
    <p:sldId id="4245" r:id="rId82"/>
    <p:sldId id="3649" r:id="rId83"/>
    <p:sldId id="5251" r:id="rId84"/>
    <p:sldId id="5252" r:id="rId85"/>
    <p:sldId id="5253" r:id="rId86"/>
    <p:sldId id="5254" r:id="rId87"/>
    <p:sldId id="1106" r:id="rId88"/>
    <p:sldId id="4278" r:id="rId89"/>
    <p:sldId id="4279" r:id="rId90"/>
    <p:sldId id="4280" r:id="rId91"/>
    <p:sldId id="4281" r:id="rId92"/>
    <p:sldId id="4283" r:id="rId93"/>
    <p:sldId id="4284" r:id="rId94"/>
    <p:sldId id="4282" r:id="rId95"/>
    <p:sldId id="5256" r:id="rId96"/>
    <p:sldId id="5257" r:id="rId97"/>
    <p:sldId id="5259" r:id="rId98"/>
    <p:sldId id="5258" r:id="rId99"/>
    <p:sldId id="5260" r:id="rId100"/>
    <p:sldId id="3423" r:id="rId101"/>
    <p:sldId id="5418" r:id="rId102"/>
    <p:sldId id="4324" r:id="rId103"/>
    <p:sldId id="1470" r:id="rId104"/>
    <p:sldId id="1471" r:id="rId105"/>
    <p:sldId id="1472" r:id="rId106"/>
    <p:sldId id="4246" r:id="rId107"/>
    <p:sldId id="4247" r:id="rId108"/>
    <p:sldId id="4286" r:id="rId109"/>
    <p:sldId id="1476" r:id="rId110"/>
    <p:sldId id="4248" r:id="rId111"/>
    <p:sldId id="4249" r:id="rId112"/>
    <p:sldId id="4287" r:id="rId113"/>
    <p:sldId id="1480" r:id="rId114"/>
    <p:sldId id="4250" r:id="rId115"/>
    <p:sldId id="4251" r:id="rId116"/>
    <p:sldId id="4252" r:id="rId117"/>
    <p:sldId id="4288" r:id="rId118"/>
    <p:sldId id="1485" r:id="rId119"/>
    <p:sldId id="4253" r:id="rId120"/>
    <p:sldId id="4254" r:id="rId121"/>
    <p:sldId id="4289" r:id="rId122"/>
    <p:sldId id="1489" r:id="rId123"/>
    <p:sldId id="4255" r:id="rId124"/>
    <p:sldId id="4256" r:id="rId125"/>
    <p:sldId id="4327" r:id="rId126"/>
    <p:sldId id="4290" r:id="rId127"/>
    <p:sldId id="1494" r:id="rId128"/>
    <p:sldId id="4257" r:id="rId129"/>
    <p:sldId id="4258" r:id="rId130"/>
    <p:sldId id="4259" r:id="rId131"/>
    <p:sldId id="4291" r:id="rId132"/>
    <p:sldId id="1499" r:id="rId133"/>
    <p:sldId id="4261" r:id="rId134"/>
    <p:sldId id="4260" r:id="rId135"/>
    <p:sldId id="4292" r:id="rId136"/>
    <p:sldId id="1504" r:id="rId137"/>
    <p:sldId id="4262" r:id="rId138"/>
    <p:sldId id="4263" r:id="rId139"/>
    <p:sldId id="4328" r:id="rId140"/>
    <p:sldId id="4293" r:id="rId141"/>
    <p:sldId id="4483" r:id="rId142"/>
    <p:sldId id="3784" r:id="rId143"/>
    <p:sldId id="3785" r:id="rId144"/>
    <p:sldId id="3786" r:id="rId145"/>
    <p:sldId id="3787" r:id="rId146"/>
    <p:sldId id="3788" r:id="rId147"/>
    <p:sldId id="3789" r:id="rId148"/>
    <p:sldId id="3790" r:id="rId149"/>
    <p:sldId id="3791" r:id="rId150"/>
    <p:sldId id="3792" r:id="rId151"/>
    <p:sldId id="3793" r:id="rId152"/>
    <p:sldId id="3794" r:id="rId153"/>
    <p:sldId id="3795" r:id="rId154"/>
    <p:sldId id="3796" r:id="rId155"/>
    <p:sldId id="3797" r:id="rId156"/>
    <p:sldId id="3798" r:id="rId157"/>
    <p:sldId id="3799" r:id="rId158"/>
    <p:sldId id="3800" r:id="rId159"/>
    <p:sldId id="3801" r:id="rId160"/>
    <p:sldId id="4294" r:id="rId161"/>
    <p:sldId id="4295" r:id="rId162"/>
    <p:sldId id="4139" r:id="rId163"/>
    <p:sldId id="3805" r:id="rId164"/>
    <p:sldId id="3806" r:id="rId165"/>
    <p:sldId id="3807" r:id="rId166"/>
    <p:sldId id="5437" r:id="rId167"/>
    <p:sldId id="5439" r:id="rId168"/>
    <p:sldId id="5419" r:id="rId169"/>
    <p:sldId id="5420" r:id="rId170"/>
    <p:sldId id="5422" r:id="rId171"/>
    <p:sldId id="5421" r:id="rId172"/>
    <p:sldId id="5423" r:id="rId173"/>
    <p:sldId id="889" r:id="rId174"/>
    <p:sldId id="4285" r:id="rId175"/>
    <p:sldId id="4982" r:id="rId176"/>
    <p:sldId id="5250" r:id="rId177"/>
    <p:sldId id="5425" r:id="rId178"/>
    <p:sldId id="4326" r:id="rId179"/>
    <p:sldId id="4484" r:id="rId180"/>
    <p:sldId id="4148" r:id="rId181"/>
    <p:sldId id="4380" r:id="rId182"/>
    <p:sldId id="4925" r:id="rId183"/>
    <p:sldId id="4947" r:id="rId184"/>
    <p:sldId id="4948" r:id="rId185"/>
    <p:sldId id="4147" r:id="rId186"/>
    <p:sldId id="3691" r:id="rId187"/>
    <p:sldId id="3692" r:id="rId188"/>
    <p:sldId id="3693" r:id="rId189"/>
    <p:sldId id="4966" r:id="rId190"/>
    <p:sldId id="3835" r:id="rId191"/>
    <p:sldId id="3897" r:id="rId1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22ஆம்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3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குரலை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6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உயிருள்ள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வெளிப்பாடு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 நிலைப்பாடு</a:t>
            </a:r>
          </a:p>
        </p:txBody>
      </p:sp>
    </p:spTree>
    <p:extLst>
      <p:ext uri="{BB962C8B-B14F-4D97-AF65-F5344CB8AC3E}">
        <p14:creationId xmlns:p14="http://schemas.microsoft.com/office/powerpoint/2010/main" val="3758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5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பழிச்சொல்லுக்கும்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நகைப்புக்கும்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20: 7-9</a:t>
            </a:r>
          </a:p>
        </p:txBody>
      </p:sp>
    </p:spTree>
    <p:extLst>
      <p:ext uri="{BB962C8B-B14F-4D97-AF65-F5344CB8AC3E}">
        <p14:creationId xmlns:p14="http://schemas.microsoft.com/office/powerpoint/2010/main" val="12811402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ஏமாற்றிவிட்டீர்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நானும் ஏமாந்து போனேன்; நீர் என்னைவிட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என்மேல்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நாள்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நகைப்புக்கு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எல்லாரும் என்னை ஏளனம் செய்கின்றார்கள்.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பேசும்போதெல்லாம்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‘வன்முறை அழிவு’ என்றே கத்த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என்னை நாள் முழுதும்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பழிச்சொல்லுக்கும்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நகைப்புக்கும்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ஆளாக்கியது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4327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 மாட்டேன்;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மாட்டேன்”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என்பேனாகில்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சொல்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 போல இருக்கின்றது. அது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அடைபட்டுக்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அடக்கிவைத்துச்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சோர்ந்து போனேன்; இனி என்னால்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முடியாது.</a:t>
            </a:r>
          </a:p>
        </p:txBody>
      </p:sp>
    </p:spTree>
    <p:extLst>
      <p:ext uri="{BB962C8B-B14F-4D97-AF65-F5344CB8AC3E}">
        <p14:creationId xmlns:p14="http://schemas.microsoft.com/office/powerpoint/2010/main" val="33327353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20411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63: 1. 2-3. 4-5. 7-8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என்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71040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இறைவன்!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வறண்ட தரிசு நிலம் போல என்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என்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70665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மேலானது; என் இதழ்கள்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என்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283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என் வாழ்க்கை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இவ்வண்ணமே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கைகூப்பி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ஏத்துவேன்.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அறுசுவை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என்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இதழ்களால்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என்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7589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என்னை இறுகப்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என்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6080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தூய, 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12: 1-2</a:t>
            </a:r>
          </a:p>
        </p:txBody>
      </p:sp>
    </p:spTree>
    <p:extLst>
      <p:ext uri="{BB962C8B-B14F-4D97-AF65-F5344CB8AC3E}">
        <p14:creationId xmlns:p14="http://schemas.microsoft.com/office/powerpoint/2010/main" val="16436254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உகந்த, தூய, 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இதுவே நீங்கள் செய்யும் உள்ளார்ந்த வழிபாடு.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உங்கள்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மாற்றம் அடைவதாக! அப்போது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31917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நல்லது, எது உகந்தது, எது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</a:t>
            </a:r>
          </a:p>
        </p:txBody>
      </p:sp>
    </p:spTree>
    <p:extLst>
      <p:ext uri="{BB962C8B-B14F-4D97-AF65-F5344CB8AC3E}">
        <p14:creationId xmlns:p14="http://schemas.microsoft.com/office/powerpoint/2010/main" val="33229308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18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அழைப்பு உங்களுக்கு எத்தகைய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நீங்கள் அறியுமாறு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அகக்கண்கள்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ஒளியூட்டப்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8543877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0208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தன்னலம் துறந்து,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16: 21-27</a:t>
            </a:r>
          </a:p>
        </p:txBody>
      </p:sp>
    </p:spTree>
    <p:extLst>
      <p:ext uri="{BB962C8B-B14F-4D97-AF65-F5344CB8AC3E}">
        <p14:creationId xmlns:p14="http://schemas.microsoft.com/office/powerpoint/2010/main" val="7156781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குருக்கள்,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துன்பப்படவும்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மூன்றாம் நாள்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இது வேண்டாம்.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77649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கூடாது” என்றார். ஆனால்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இருக்கிறாய்; ஏனெனில்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 எண்ணுகிறாய்”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தன்னலம் துறந்து,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தூக்கிக்கொண்டு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673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வாழ்வடைவார்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மனிதர்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ஆதாயமாக்கிக்கொண்டாலும்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இழப்பாரெனில்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பயன் என்ன?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கொடுப்பார்?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தம்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வரப் போகிறார்;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52698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செயலுக்கேற்பக்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அளிப்பார்”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9092227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8925911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119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11042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பொன்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10493360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764922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586718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14527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நிலைமாறியே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தடுமாறியே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உயிராக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அழைத்தேன் அழுதேன் உயிரே நீ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43313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06256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என் கோவில் தெய்வம்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நீயானதால்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நீயானதால்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நானில்லையே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நீங்காமல்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அழைத்தேன் அழுதேன் அன்பே நீ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98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ஜீவன்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741834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7166</TotalTime>
  <Words>5915</Words>
  <Application>Microsoft Office PowerPoint</Application>
  <PresentationFormat>Widescreen</PresentationFormat>
  <Paragraphs>648</Paragraphs>
  <Slides>191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191</vt:i4>
      </vt:variant>
    </vt:vector>
  </HeadingPairs>
  <TitlesOfParts>
    <vt:vector size="19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91</cp:revision>
  <dcterms:created xsi:type="dcterms:W3CDTF">2022-07-13T11:32:32Z</dcterms:created>
  <dcterms:modified xsi:type="dcterms:W3CDTF">2024-09-02T01:43:02Z</dcterms:modified>
</cp:coreProperties>
</file>