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5"/>
  </p:notesMasterIdLst>
  <p:sldIdLst>
    <p:sldId id="5014" r:id="rId2"/>
    <p:sldId id="5027" r:id="rId3"/>
    <p:sldId id="5255" r:id="rId4"/>
    <p:sldId id="4462" r:id="rId5"/>
    <p:sldId id="4458" r:id="rId6"/>
    <p:sldId id="4459" r:id="rId7"/>
    <p:sldId id="446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417" r:id="rId35"/>
    <p:sldId id="4023" r:id="rId36"/>
    <p:sldId id="5441" r:id="rId37"/>
    <p:sldId id="5442" r:id="rId38"/>
    <p:sldId id="4805" r:id="rId39"/>
    <p:sldId id="5448" r:id="rId40"/>
    <p:sldId id="5449" r:id="rId41"/>
    <p:sldId id="5450" r:id="rId42"/>
    <p:sldId id="5451" r:id="rId43"/>
    <p:sldId id="3259" r:id="rId44"/>
    <p:sldId id="5443" r:id="rId45"/>
    <p:sldId id="5444" r:id="rId46"/>
    <p:sldId id="5452" r:id="rId47"/>
    <p:sldId id="5453" r:id="rId48"/>
    <p:sldId id="5445" r:id="rId49"/>
    <p:sldId id="3260" r:id="rId50"/>
    <p:sldId id="5446" r:id="rId51"/>
    <p:sldId id="5447" r:id="rId52"/>
    <p:sldId id="4811" r:id="rId53"/>
    <p:sldId id="1378" r:id="rId54"/>
    <p:sldId id="4482" r:id="rId55"/>
    <p:sldId id="5189" r:id="rId56"/>
    <p:sldId id="4574" r:id="rId57"/>
    <p:sldId id="4960" r:id="rId58"/>
    <p:sldId id="5418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5424" r:id="rId129"/>
    <p:sldId id="5439" r:id="rId130"/>
    <p:sldId id="4357" r:id="rId131"/>
    <p:sldId id="3597" r:id="rId132"/>
    <p:sldId id="4358" r:id="rId133"/>
    <p:sldId id="5440" r:id="rId134"/>
    <p:sldId id="5253" r:id="rId135"/>
    <p:sldId id="4964" r:id="rId136"/>
    <p:sldId id="4965" r:id="rId137"/>
    <p:sldId id="5251" r:id="rId138"/>
    <p:sldId id="5252" r:id="rId139"/>
    <p:sldId id="5425" r:id="rId140"/>
    <p:sldId id="4330" r:id="rId141"/>
    <p:sldId id="4484" r:id="rId142"/>
    <p:sldId id="5222" r:id="rId143"/>
    <p:sldId id="5223" r:id="rId144"/>
    <p:sldId id="4940" r:id="rId145"/>
    <p:sldId id="4944" r:id="rId146"/>
    <p:sldId id="4945" r:id="rId147"/>
    <p:sldId id="4951" r:id="rId148"/>
    <p:sldId id="4952" r:id="rId149"/>
    <p:sldId id="4953" r:id="rId150"/>
    <p:sldId id="4954" r:id="rId151"/>
    <p:sldId id="4966" r:id="rId152"/>
    <p:sldId id="3835" r:id="rId153"/>
    <p:sldId id="3897" r:id="rId1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23653" y="1852922"/>
            <a:ext cx="688471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AEA86-8DF9-B186-A15E-8C0805546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7"/>
          <a:stretch/>
        </p:blipFill>
        <p:spPr>
          <a:xfrm>
            <a:off x="7532016" y="17396"/>
            <a:ext cx="401267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649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654359" y="1909483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5122" name="Picture 2" descr="Blogspot exposing all world's religious iniquities: Mama Mary is another  god in the Catholic Church">
            <a:extLst>
              <a:ext uri="{FF2B5EF4-FFF2-40B4-BE49-F238E27FC236}">
                <a16:creationId xmlns:a16="http://schemas.microsoft.com/office/drawing/2014/main" id="{21AEE456-0591-1FE2-3405-7370743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91708"/>
            <a:ext cx="4738128" cy="6896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613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இரவினில் தவித்திட்ட வேளையிலே - முழு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நிலவாய் நிலமதில் நடந்தவனே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இடர்தனில் துடித்திட்ட பொழுதினிலே - எங்கள்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மலர்ந்திடும் சுடரொளியே</a:t>
            </a:r>
          </a:p>
        </p:txBody>
      </p:sp>
    </p:spTree>
    <p:extLst>
      <p:ext uri="{BB962C8B-B14F-4D97-AF65-F5344CB8AC3E}">
        <p14:creationId xmlns:p14="http://schemas.microsoft.com/office/powerpoint/2010/main" val="2695672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பாவம் நம்மிலே மறையாதோ தேவன்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பாதம் நம்மிலே பதியாதோ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சோகங்கள் மறைந்திட அருள்புரிவாய்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</p:txBody>
      </p:sp>
    </p:spTree>
    <p:extLst>
      <p:ext uri="{BB962C8B-B14F-4D97-AF65-F5344CB8AC3E}">
        <p14:creationId xmlns:p14="http://schemas.microsoft.com/office/powerpoint/2010/main" val="773837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கவலைகளால் மனம் கலங்கையிலே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கரங்களால் என்னைத் தாங்க வந்தாய்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ஆறுதல் தேடி நான் அலைகையிலே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விழிகளில் கருணை மழை பொழிந்தாய்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உறவுகள் மலர்ந்திடவே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 பலியினில் கலந்திடவே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ஓர்குலமாய் ஒன்று கூடிவந்தோம்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2220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0493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</p:txBody>
      </p:sp>
    </p:spTree>
    <p:extLst>
      <p:ext uri="{BB962C8B-B14F-4D97-AF65-F5344CB8AC3E}">
        <p14:creationId xmlns:p14="http://schemas.microsoft.com/office/powerpoint/2010/main" val="1913390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பட்டினியோடும்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ஆடையின்றியும்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இருக்கிறோம்.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6-15</a:t>
            </a:r>
          </a:p>
        </p:txBody>
      </p:sp>
    </p:spTree>
    <p:extLst>
      <p:ext uri="{BB962C8B-B14F-4D97-AF65-F5344CB8AC3E}">
        <p14:creationId xmlns:p14="http://schemas.microsoft.com/office/powerpoint/2010/main" val="20608072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பொருட்டு என்னையும்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அப்பொல்லோவையும்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போகாதே” என்பதன் பொருளை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ஒருவரை ஆதரித்தும்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இறுமாப்புக்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சொன்னவர் யார்? </a:t>
            </a:r>
          </a:p>
        </p:txBody>
      </p:sp>
    </p:spTree>
    <p:extLst>
      <p:ext uri="{BB962C8B-B14F-4D97-AF65-F5344CB8AC3E}">
        <p14:creationId xmlns:p14="http://schemas.microsoft.com/office/powerpoint/2010/main" val="3405855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உங்களிடம் உள்ள அனைத்தும்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கொண்டவைதானே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பாராட்டுவது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தேவையானவற்றை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ஏற்கெனவே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பெற்றுவிட்டீர்களோ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ஏற்கெனவே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மட்டும்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செலுத்துகிறீர்களோ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நீங்கள் ஆட்சி செலுத்த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முடியுமென்றால்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27353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அப்படியானால் நாங்களும் உங்களோடு சேர்ந்து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செலுத்தலாமே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அவர் எல்லாருக்கும்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கடையராக்கினார்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மரண தண்டனை பெற்றவர்கள்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பொருளானோம்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கருதுகிறேன்.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மடையர்கள்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202643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 அறிவாளிகள்.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மிக்கவர்கள்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மாண்புள்ளவர்கள்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மதிப்பற்றவர்கள்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பட்டினியோடும்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ஆடையின்றியும்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அடிக்கப்படுகிறோம்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நாடோடிகளாய்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இருக்கிறோம். எங்கள் கைகளால் பாடுபட்டு உழைக்கிறோம்.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பழிக்கப்படும்போது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கூறுகிறோம்;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துன்புறுத்தப்படும்போது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54518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பொறுத்துக்கொள்கிறோம்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அவமதிக்கப்படும்போதும்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பேசுகிறோம்.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குப்பை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கழிவுப் பொருட்கள்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கருதப்பட்டுவருகிறோம்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வெட்கமடையச்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நான் இவற்றை எழுதவில்லை; நீங்கள்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எண்ணி, உங்களுக்கு அறிவு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புகட்டவே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 எழுதுகிறேன்.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3445599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உங்களுக்கு ஆசிரியர்கள்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இருக்கலாம்;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இல்லை. நற்செய்தி வழியாக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ஈன்றெடுத்தேன்.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71375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145: 17-18. 19-20. 21 (பல்லவி: 18)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அண்மையில் இருக்கிறார்.</a:t>
            </a:r>
          </a:p>
        </p:txBody>
      </p:sp>
    </p:spTree>
    <p:extLst>
      <p:ext uri="{BB962C8B-B14F-4D97-AF65-F5344CB8AC3E}">
        <p14:creationId xmlns:p14="http://schemas.microsoft.com/office/powerpoint/2010/main" val="13967039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 ஆண்டவர் தாம்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நீதியுடையவர்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தம்மை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அண்மையில் இருக்கிறார்.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அண்மையில் இருக்கிறார்.</a:t>
            </a:r>
          </a:p>
        </p:txBody>
      </p:sp>
    </p:spTree>
    <p:extLst>
      <p:ext uri="{BB962C8B-B14F-4D97-AF65-F5344CB8AC3E}">
        <p14:creationId xmlns:p14="http://schemas.microsoft.com/office/powerpoint/2010/main" val="26488945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 அவர் தமக்கு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விருப்பத்தை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 ஆண்டவர் தம்மிடம்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அண்மையில் இருக்கிறார்.</a:t>
            </a:r>
          </a:p>
        </p:txBody>
      </p:sp>
    </p:spTree>
    <p:extLst>
      <p:ext uri="{BB962C8B-B14F-4D97-AF65-F5344CB8AC3E}">
        <p14:creationId xmlns:p14="http://schemas.microsoft.com/office/powerpoint/2010/main" val="37975552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 என் 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உடல் கொண்ட அனைத்தும்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அண்மையில் இருக்கிறார்.</a:t>
            </a:r>
          </a:p>
        </p:txBody>
      </p:sp>
    </p:spTree>
    <p:extLst>
      <p:ext uri="{BB962C8B-B14F-4D97-AF65-F5344CB8AC3E}">
        <p14:creationId xmlns:p14="http://schemas.microsoft.com/office/powerpoint/2010/main" val="42846610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 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ஆண்டவர் கூறுகிறார்: வழியும்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அன்றி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வருவதில்லை.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1289480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1-5</a:t>
            </a:r>
          </a:p>
        </p:txBody>
      </p:sp>
    </p:spTree>
    <p:extLst>
      <p:ext uri="{BB962C8B-B14F-4D97-AF65-F5344CB8AC3E}">
        <p14:creationId xmlns:p14="http://schemas.microsoft.com/office/powerpoint/2010/main" val="3173001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ஓர் ஓய்வு நாளில் இயேசு வயல் வழியே செல்ல நேர்ந்தது.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சிலர், “ஓய்வு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நீங்கள் வாசித்தது இல்லையா?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88801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சென்று, குருக்கள் மட்டுமே அன்றி வேறு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எடுத்துத்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உண்டதுமன்றித்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 அல்லவா?” என்று கூறினார். மேலும் அவர்களிடம், “ஓய்வு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கட்டுப்பட்டதே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181673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6D993-1AA0-EA6A-F7D7-E27E26567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B79205-E797-E9E7-B429-1D3A467C08A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உனக்கென நான் தரும் காணிக்கையை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 ஏற்பாய் என்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 எனை நான் தருகின்றேன்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பதமலர் பணிந்து மகிழ்கின்றேன்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உழைப்பின் கனி இது உனக்காக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கொடைகளின் பலனாக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படைத்தவன் கரங்களில் மகிழ்வாக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படைப்பினில் சிறந்ததை தருகின்றேன்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3101732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உனக்கென நான் தரும் காணிக்கையை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 ஏற்பாய் என்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 எனை நான் தருகின்றேன்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பதமலர் பணிந்து மகிழ்கின்றேன்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உடல்பொருள்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உனக்காக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புவிதனில்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நிறைவாக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7428386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0333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என்றானவா என் எண்ண நிறைவானவா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மேன்மை வானம் என்றாகினாலும்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ஏழ்மை குறை தீர்த்தவா</a:t>
            </a:r>
          </a:p>
        </p:txBody>
      </p:sp>
    </p:spTree>
    <p:extLst>
      <p:ext uri="{BB962C8B-B14F-4D97-AF65-F5344CB8AC3E}">
        <p14:creationId xmlns:p14="http://schemas.microsoft.com/office/powerpoint/2010/main" val="338597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வளம் காய்ந்து நிழல் தேடும் நேரங்களில்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வளமோடு எனைச் சூழும் நதியாகிறாய்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பிரிந்தோடி மனம் வாடும் வேளைகளில்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எனைத் தேற்றும் புது வாழ்வு மழையாகிறாய்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 போன்ற உன் அன்பு முன்னாலேதான்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தாழ்வை உன் மாண்பை நான் காண்கிறேன்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34690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0333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என்றானவா என் எண்ண நிறைவானவா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மேன்மை வானம் என்றாகினாலும்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ஏழ்மை குறை தீர்த்தவா</a:t>
            </a:r>
          </a:p>
        </p:txBody>
      </p:sp>
    </p:spTree>
    <p:extLst>
      <p:ext uri="{BB962C8B-B14F-4D97-AF65-F5344CB8AC3E}">
        <p14:creationId xmlns:p14="http://schemas.microsoft.com/office/powerpoint/2010/main" val="355200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பாதநிழல்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போதும்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நெஞ்ச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மூடினாய்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 பார்வை அருள் போதும்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பாதை வழி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துணையாகினாய்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காலூன்றும்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தொடுவானமாய்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என்மீது நீ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நானாகிறாய்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89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0333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என்றானவா என் எண்ண நிறைவானவா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மேன்மை வானம் என்றாகினாலும்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ஏழ்மை குறை தீர்த்தவா</a:t>
            </a:r>
          </a:p>
        </p:txBody>
      </p:sp>
    </p:spTree>
    <p:extLst>
      <p:ext uri="{BB962C8B-B14F-4D97-AF65-F5344CB8AC3E}">
        <p14:creationId xmlns:p14="http://schemas.microsoft.com/office/powerpoint/2010/main" val="64472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மிதித்து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64826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பழியினைச்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இருள்திரை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அகற்றி அருள் வழிகாட்டி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01147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11253</TotalTime>
  <Words>5015</Words>
  <Application>Microsoft Office PowerPoint</Application>
  <PresentationFormat>Widescreen</PresentationFormat>
  <Paragraphs>543</Paragraphs>
  <Slides>153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153</vt:i4>
      </vt:variant>
    </vt:vector>
  </HeadingPairs>
  <TitlesOfParts>
    <vt:vector size="16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2022-07-13T11:51:49Z</dcterms:created>
  <dcterms:modified xsi:type="dcterms:W3CDTF">2024-09-02T03:18:35Z</dcterms:modified>
</cp:coreProperties>
</file>