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9"/>
  </p:notesMasterIdLst>
  <p:sldIdLst>
    <p:sldId id="5014" r:id="rId2"/>
    <p:sldId id="5255" r:id="rId3"/>
    <p:sldId id="4462" r:id="rId4"/>
    <p:sldId id="4458" r:id="rId5"/>
    <p:sldId id="4459" r:id="rId6"/>
    <p:sldId id="4460" r:id="rId7"/>
    <p:sldId id="4320" r:id="rId8"/>
    <p:sldId id="4321" r:id="rId9"/>
    <p:sldId id="4229" r:id="rId10"/>
    <p:sldId id="4230" r:id="rId11"/>
    <p:sldId id="4957" r:id="rId12"/>
    <p:sldId id="4958" r:id="rId13"/>
    <p:sldId id="1326" r:id="rId14"/>
    <p:sldId id="1327" r:id="rId15"/>
    <p:sldId id="3416" r:id="rId16"/>
    <p:sldId id="362" r:id="rId17"/>
    <p:sldId id="4274" r:id="rId18"/>
    <p:sldId id="4275" r:id="rId19"/>
    <p:sldId id="4276" r:id="rId20"/>
    <p:sldId id="4277" r:id="rId21"/>
    <p:sldId id="3321" r:id="rId22"/>
    <p:sldId id="3323" r:id="rId23"/>
    <p:sldId id="3324" r:id="rId24"/>
    <p:sldId id="3325" r:id="rId25"/>
    <p:sldId id="4316" r:id="rId26"/>
    <p:sldId id="4317" r:id="rId27"/>
    <p:sldId id="4318" r:id="rId28"/>
    <p:sldId id="4319" r:id="rId29"/>
    <p:sldId id="4271" r:id="rId30"/>
    <p:sldId id="4272" r:id="rId31"/>
    <p:sldId id="4273" r:id="rId32"/>
    <p:sldId id="4161" r:id="rId33"/>
    <p:sldId id="5417" r:id="rId34"/>
    <p:sldId id="4023" r:id="rId35"/>
    <p:sldId id="5441" r:id="rId36"/>
    <p:sldId id="5442" r:id="rId37"/>
    <p:sldId id="4805" r:id="rId38"/>
    <p:sldId id="3259" r:id="rId39"/>
    <p:sldId id="5443" r:id="rId40"/>
    <p:sldId id="5444" r:id="rId41"/>
    <p:sldId id="4956" r:id="rId42"/>
    <p:sldId id="5445" r:id="rId43"/>
    <p:sldId id="3260" r:id="rId44"/>
    <p:sldId id="5446" r:id="rId45"/>
    <p:sldId id="5447" r:id="rId46"/>
    <p:sldId id="4811" r:id="rId47"/>
    <p:sldId id="1378" r:id="rId48"/>
    <p:sldId id="4482" r:id="rId49"/>
    <p:sldId id="5189" r:id="rId50"/>
    <p:sldId id="4574" r:id="rId51"/>
    <p:sldId id="4960" r:id="rId52"/>
    <p:sldId id="5418" r:id="rId53"/>
    <p:sldId id="3424" r:id="rId54"/>
    <p:sldId id="1470" r:id="rId55"/>
    <p:sldId id="1471" r:id="rId56"/>
    <p:sldId id="1472" r:id="rId57"/>
    <p:sldId id="4246" r:id="rId58"/>
    <p:sldId id="4247" r:id="rId59"/>
    <p:sldId id="4286" r:id="rId60"/>
    <p:sldId id="1476" r:id="rId61"/>
    <p:sldId id="3972" r:id="rId62"/>
    <p:sldId id="4297" r:id="rId63"/>
    <p:sldId id="4287" r:id="rId64"/>
    <p:sldId id="1480" r:id="rId65"/>
    <p:sldId id="4250" r:id="rId66"/>
    <p:sldId id="4251" r:id="rId67"/>
    <p:sldId id="4288" r:id="rId68"/>
    <p:sldId id="1485" r:id="rId69"/>
    <p:sldId id="4253" r:id="rId70"/>
    <p:sldId id="4254" r:id="rId71"/>
    <p:sldId id="4289" r:id="rId72"/>
    <p:sldId id="1489" r:id="rId73"/>
    <p:sldId id="4485" r:id="rId74"/>
    <p:sldId id="4256" r:id="rId75"/>
    <p:sldId id="4290" r:id="rId76"/>
    <p:sldId id="1494" r:id="rId77"/>
    <p:sldId id="4257" r:id="rId78"/>
    <p:sldId id="4258" r:id="rId79"/>
    <p:sldId id="4291" r:id="rId80"/>
    <p:sldId id="1499" r:id="rId81"/>
    <p:sldId id="4486" r:id="rId82"/>
    <p:sldId id="4260" r:id="rId83"/>
    <p:sldId id="4298" r:id="rId84"/>
    <p:sldId id="4292" r:id="rId85"/>
    <p:sldId id="4299" r:id="rId86"/>
    <p:sldId id="4262" r:id="rId87"/>
    <p:sldId id="4263" r:id="rId88"/>
    <p:sldId id="4293" r:id="rId89"/>
    <p:sldId id="4300" r:id="rId90"/>
    <p:sldId id="4301" r:id="rId91"/>
    <p:sldId id="4302" r:id="rId92"/>
    <p:sldId id="4303" r:id="rId93"/>
    <p:sldId id="4304" r:id="rId94"/>
    <p:sldId id="4305" r:id="rId95"/>
    <p:sldId id="4306" r:id="rId96"/>
    <p:sldId id="4307" r:id="rId97"/>
    <p:sldId id="4483" r:id="rId98"/>
    <p:sldId id="3784" r:id="rId99"/>
    <p:sldId id="3785" r:id="rId100"/>
    <p:sldId id="3786" r:id="rId101"/>
    <p:sldId id="4322" r:id="rId102"/>
    <p:sldId id="3788" r:id="rId103"/>
    <p:sldId id="3789" r:id="rId104"/>
    <p:sldId id="3790" r:id="rId105"/>
    <p:sldId id="3791" r:id="rId106"/>
    <p:sldId id="3792" r:id="rId107"/>
    <p:sldId id="3793" r:id="rId108"/>
    <p:sldId id="3794" r:id="rId109"/>
    <p:sldId id="3795" r:id="rId110"/>
    <p:sldId id="3796" r:id="rId111"/>
    <p:sldId id="3797" r:id="rId112"/>
    <p:sldId id="3798" r:id="rId113"/>
    <p:sldId id="3799" r:id="rId114"/>
    <p:sldId id="3800" r:id="rId115"/>
    <p:sldId id="4323" r:id="rId116"/>
    <p:sldId id="4295" r:id="rId117"/>
    <p:sldId id="3802" r:id="rId118"/>
    <p:sldId id="4324" r:id="rId119"/>
    <p:sldId id="3805" r:id="rId120"/>
    <p:sldId id="3806" r:id="rId121"/>
    <p:sldId id="3807" r:id="rId122"/>
    <p:sldId id="5424" r:id="rId123"/>
    <p:sldId id="5439" r:id="rId124"/>
    <p:sldId id="4357" r:id="rId125"/>
    <p:sldId id="3597" r:id="rId126"/>
    <p:sldId id="4358" r:id="rId127"/>
    <p:sldId id="5440" r:id="rId128"/>
    <p:sldId id="5253" r:id="rId129"/>
    <p:sldId id="4964" r:id="rId130"/>
    <p:sldId id="4965" r:id="rId131"/>
    <p:sldId id="5251" r:id="rId132"/>
    <p:sldId id="5252" r:id="rId133"/>
    <p:sldId id="5425" r:id="rId134"/>
    <p:sldId id="4330" r:id="rId135"/>
    <p:sldId id="4484" r:id="rId136"/>
    <p:sldId id="5222" r:id="rId137"/>
    <p:sldId id="5223" r:id="rId138"/>
    <p:sldId id="4940" r:id="rId139"/>
    <p:sldId id="4944" r:id="rId140"/>
    <p:sldId id="4945" r:id="rId141"/>
    <p:sldId id="4951" r:id="rId142"/>
    <p:sldId id="4952" r:id="rId143"/>
    <p:sldId id="4953" r:id="rId144"/>
    <p:sldId id="4954" r:id="rId145"/>
    <p:sldId id="4966" r:id="rId146"/>
    <p:sldId id="3835" r:id="rId147"/>
    <p:sldId id="3897" r:id="rId1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23653" y="1852922"/>
            <a:ext cx="68847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AEA86-8DF9-B186-A15E-8C0805546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7"/>
          <a:stretch/>
        </p:blipFill>
        <p:spPr>
          <a:xfrm>
            <a:off x="7532016" y="17396"/>
            <a:ext cx="40126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4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இரவினில் தவித்திட்ட வேளையிலே - முழு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நிலவாய் நிலமதில் நடந்தவனே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இடர்தனில் துடித்திட்ட பொழுதினிலே - எங்கள்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மலர்ந்திடும் சுடரொளியே</a:t>
            </a:r>
          </a:p>
        </p:txBody>
      </p:sp>
    </p:spTree>
    <p:extLst>
      <p:ext uri="{BB962C8B-B14F-4D97-AF65-F5344CB8AC3E}">
        <p14:creationId xmlns:p14="http://schemas.microsoft.com/office/powerpoint/2010/main" val="269567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பாவம் நம்மிலே மறையாதோ தேவன்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பாதம் நம்மிலே பதியாதோ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சோகங்கள் மறைந்திட அருள்புரிவாய்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773837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கவலைகளால் மனம் கலங்கையிலே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கரங்களால் என்னைத் தாங்க வந்தாய்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ஆறுதல் தேடி நான் அலைகையிலே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 கருணை மழை பொழிந்தாய்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உறவுகள் மலர்ந்திடவே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 பலியினில் கலந்திடவே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ஓர்குலமாய் ஒன்று கூடிவந்தோம்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22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0493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1913390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கொலோசையருக்கு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21-23</a:t>
            </a:r>
          </a:p>
        </p:txBody>
      </p:sp>
    </p:spTree>
    <p:extLst>
      <p:ext uri="{BB962C8B-B14F-4D97-AF65-F5344CB8AC3E}">
        <p14:creationId xmlns:p14="http://schemas.microsoft.com/office/powerpoint/2010/main" val="2060807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உறவற்றவர்களாய்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இருந்தீர்கள்;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உடையோராய்த்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புரிந்து வந்தீர்கள். இப்பொழுது,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மாசற்றோராகவும்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ஆளாகாதோராகவும்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ஊனுடல்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5855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இழந்துவிடாமல்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அதில்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படைப்பனைத்துக்கும்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திருத்தொண்டன்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ஆனேன்.</a:t>
            </a:r>
          </a:p>
        </p:txBody>
      </p:sp>
    </p:spTree>
    <p:extLst>
      <p:ext uri="{BB962C8B-B14F-4D97-AF65-F5344CB8AC3E}">
        <p14:creationId xmlns:p14="http://schemas.microsoft.com/office/powerpoint/2010/main" val="3332735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54: 1-2. 4,6 (பல்லவி: 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இதோ!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3967039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கடவுளே,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இதோ!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648894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தலைவர்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இதுவே நன்று.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இதோ! கடவுள்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589425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கூறுகிறார்: வழியும்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வருவதில்லை.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128948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1-5</a:t>
            </a:r>
          </a:p>
        </p:txBody>
      </p:sp>
    </p:spTree>
    <p:extLst>
      <p:ext uri="{BB962C8B-B14F-4D97-AF65-F5344CB8AC3E}">
        <p14:creationId xmlns:p14="http://schemas.microsoft.com/office/powerpoint/2010/main" val="3173001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ஓர் ஓய்வு நாளில் இயேசு வயல் வழியே செல்ல நேர்ந்தது.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சிலர், “ஓய்வு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நீங்கள் வாசித்தது இல்லையா?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8801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குருக்கள் மட்டுமே அன்றி வேறு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எடுத்துத்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உண்டதுமன்றித்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 அல்லவா?” என்று கூறினார். மேலும் அவர்களிடம், “ஓய்வு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கட்டுப்பட்டதே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18167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6D993-1AA0-EA6A-F7D7-E27E26567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B79205-E797-E9E7-B429-1D3A467C08A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 நான்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 ஏற்பாய் என்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 எனை நான் தருகின்றேன்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பதமலர் பணிந்து மகிழ்கின்றேன்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உழைப்பின் கனி இது உனக்காக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கொடைகளின் பலனாக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படைத்தவன் கரங்களில் மகிழ்வாக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படைப்பினில் சிறந்ததை தருகின்றேன்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310173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 நான்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 ஏற்பாய் என்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 எனை நான் தருகின்றேன்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பதமலர் பணிந்து மகிழ்கின்றேன்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உடல்பொருள்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உனக்காக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புவிதனில்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7428386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0333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என்றானவா என் எண்ண நிறைவானவா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மேன்மை வானம் என்றாகினாலும்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ஏழ்மை குறை தீர்த்தவா</a:t>
            </a:r>
          </a:p>
        </p:txBody>
      </p:sp>
    </p:spTree>
    <p:extLst>
      <p:ext uri="{BB962C8B-B14F-4D97-AF65-F5344CB8AC3E}">
        <p14:creationId xmlns:p14="http://schemas.microsoft.com/office/powerpoint/2010/main" val="338597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வளம் காய்ந்து நிழல் தேடும் நேரங்களில்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வளமோடு எனைச் சூழும் நதியாகிறாய்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பிரிந்தோடி மனம் வாடும் வேளைகளில்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எனைத் தேற்றும் புது வாழ்வு மழையாகிறாய்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 போன்ற உன் அன்பு முன்னாலேதான்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தாழ்வை உன் மாண்பை நான் காண்கிறேன்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34690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0333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என்றானவா என் எண்ண நிறைவானவா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மேன்மை வானம் என்றாகினாலும்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ஏழ்மை குறை தீர்த்தவா</a:t>
            </a:r>
          </a:p>
        </p:txBody>
      </p:sp>
    </p:spTree>
    <p:extLst>
      <p:ext uri="{BB962C8B-B14F-4D97-AF65-F5344CB8AC3E}">
        <p14:creationId xmlns:p14="http://schemas.microsoft.com/office/powerpoint/2010/main" val="355200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பாதநிழல்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நெஞ்ச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பார்வை அருள் போதும்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பாதை வழி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தொடுவானமாய்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என்மீது நீ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நானாகிறாய்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89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0333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என்றானவா என் எண்ண நிறைவானவா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மேன்மை வானம் என்றாகினாலும்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ஏழ்மை குறை தீர்த்தவா</a:t>
            </a:r>
          </a:p>
        </p:txBody>
      </p:sp>
    </p:spTree>
    <p:extLst>
      <p:ext uri="{BB962C8B-B14F-4D97-AF65-F5344CB8AC3E}">
        <p14:creationId xmlns:p14="http://schemas.microsoft.com/office/powerpoint/2010/main" val="64472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மிதித்து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64826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இருள்திரை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 அருள் வழிகாட்டி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01147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4841</Words>
  <Application>Microsoft Office PowerPoint</Application>
  <PresentationFormat>Widescreen</PresentationFormat>
  <Paragraphs>533</Paragraphs>
  <Slides>147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2024-09-02T03:15:00Z</dcterms:modified>
</cp:coreProperties>
</file>