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3"/>
  </p:notesMasterIdLst>
  <p:sldIdLst>
    <p:sldId id="5021" r:id="rId2"/>
    <p:sldId id="5255" r:id="rId3"/>
    <p:sldId id="332" r:id="rId4"/>
    <p:sldId id="4062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417" r:id="rId32"/>
    <p:sldId id="4023" r:id="rId33"/>
    <p:sldId id="3290" r:id="rId34"/>
    <p:sldId id="3292" r:id="rId35"/>
    <p:sldId id="5445" r:id="rId36"/>
    <p:sldId id="3259" r:id="rId37"/>
    <p:sldId id="3297" r:id="rId38"/>
    <p:sldId id="3320" r:id="rId39"/>
    <p:sldId id="5446" r:id="rId40"/>
    <p:sldId id="5447" r:id="rId41"/>
    <p:sldId id="3246" r:id="rId42"/>
    <p:sldId id="3260" r:id="rId43"/>
    <p:sldId id="3303" r:id="rId44"/>
    <p:sldId id="3338" r:id="rId45"/>
    <p:sldId id="5440" r:id="rId46"/>
    <p:sldId id="5441" r:id="rId47"/>
    <p:sldId id="5442" r:id="rId48"/>
    <p:sldId id="5443" r:id="rId49"/>
    <p:sldId id="5444" r:id="rId50"/>
    <p:sldId id="1378" r:id="rId51"/>
    <p:sldId id="4482" r:id="rId52"/>
    <p:sldId id="3577" r:id="rId53"/>
    <p:sldId id="3578" r:id="rId54"/>
    <p:sldId id="3579" r:id="rId55"/>
    <p:sldId id="4592" r:id="rId56"/>
    <p:sldId id="4593" r:id="rId57"/>
    <p:sldId id="4960" r:id="rId58"/>
    <p:sldId id="5418" r:id="rId59"/>
    <p:sldId id="3424" r:id="rId60"/>
    <p:sldId id="1470" r:id="rId61"/>
    <p:sldId id="1471" r:id="rId62"/>
    <p:sldId id="1472" r:id="rId63"/>
    <p:sldId id="4246" r:id="rId64"/>
    <p:sldId id="4247" r:id="rId65"/>
    <p:sldId id="4286" r:id="rId66"/>
    <p:sldId id="1476" r:id="rId67"/>
    <p:sldId id="3972" r:id="rId68"/>
    <p:sldId id="4297" r:id="rId69"/>
    <p:sldId id="4287" r:id="rId70"/>
    <p:sldId id="1480" r:id="rId71"/>
    <p:sldId id="4250" r:id="rId72"/>
    <p:sldId id="4251" r:id="rId73"/>
    <p:sldId id="4288" r:id="rId74"/>
    <p:sldId id="1485" r:id="rId75"/>
    <p:sldId id="4253" r:id="rId76"/>
    <p:sldId id="4254" r:id="rId77"/>
    <p:sldId id="4289" r:id="rId78"/>
    <p:sldId id="1489" r:id="rId79"/>
    <p:sldId id="4485" r:id="rId80"/>
    <p:sldId id="4256" r:id="rId81"/>
    <p:sldId id="4290" r:id="rId82"/>
    <p:sldId id="1494" r:id="rId83"/>
    <p:sldId id="4257" r:id="rId84"/>
    <p:sldId id="4258" r:id="rId85"/>
    <p:sldId id="4291" r:id="rId86"/>
    <p:sldId id="1499" r:id="rId87"/>
    <p:sldId id="4486" r:id="rId88"/>
    <p:sldId id="4260" r:id="rId89"/>
    <p:sldId id="4298" r:id="rId90"/>
    <p:sldId id="4292" r:id="rId91"/>
    <p:sldId id="4299" r:id="rId92"/>
    <p:sldId id="4262" r:id="rId93"/>
    <p:sldId id="4263" r:id="rId94"/>
    <p:sldId id="4293" r:id="rId95"/>
    <p:sldId id="4300" r:id="rId96"/>
    <p:sldId id="4301" r:id="rId97"/>
    <p:sldId id="4302" r:id="rId98"/>
    <p:sldId id="4303" r:id="rId99"/>
    <p:sldId id="4304" r:id="rId100"/>
    <p:sldId id="4305" r:id="rId101"/>
    <p:sldId id="4306" r:id="rId102"/>
    <p:sldId id="4307" r:id="rId103"/>
    <p:sldId id="4483" r:id="rId104"/>
    <p:sldId id="3784" r:id="rId105"/>
    <p:sldId id="3785" r:id="rId106"/>
    <p:sldId id="3786" r:id="rId107"/>
    <p:sldId id="4322" r:id="rId108"/>
    <p:sldId id="3788" r:id="rId109"/>
    <p:sldId id="3789" r:id="rId110"/>
    <p:sldId id="3790" r:id="rId111"/>
    <p:sldId id="3791" r:id="rId112"/>
    <p:sldId id="3792" r:id="rId113"/>
    <p:sldId id="3793" r:id="rId114"/>
    <p:sldId id="3794" r:id="rId115"/>
    <p:sldId id="3795" r:id="rId116"/>
    <p:sldId id="3796" r:id="rId117"/>
    <p:sldId id="3797" r:id="rId118"/>
    <p:sldId id="3798" r:id="rId119"/>
    <p:sldId id="3799" r:id="rId120"/>
    <p:sldId id="3800" r:id="rId121"/>
    <p:sldId id="4323" r:id="rId122"/>
    <p:sldId id="4295" r:id="rId123"/>
    <p:sldId id="3802" r:id="rId124"/>
    <p:sldId id="4324" r:id="rId125"/>
    <p:sldId id="3805" r:id="rId126"/>
    <p:sldId id="3806" r:id="rId127"/>
    <p:sldId id="3807" r:id="rId128"/>
    <p:sldId id="5424" r:id="rId129"/>
    <p:sldId id="5439" r:id="rId130"/>
    <p:sldId id="4487" r:id="rId131"/>
    <p:sldId id="4469" r:id="rId132"/>
    <p:sldId id="4470" r:id="rId133"/>
    <p:sldId id="4964" r:id="rId134"/>
    <p:sldId id="4965" r:id="rId135"/>
    <p:sldId id="5251" r:id="rId136"/>
    <p:sldId id="5252" r:id="rId137"/>
    <p:sldId id="5425" r:id="rId138"/>
    <p:sldId id="4330" r:id="rId139"/>
    <p:sldId id="4484" r:id="rId140"/>
    <p:sldId id="3656" r:id="rId141"/>
    <p:sldId id="4381" r:id="rId142"/>
    <p:sldId id="4946" r:id="rId143"/>
    <p:sldId id="4926" r:id="rId144"/>
    <p:sldId id="4927" r:id="rId145"/>
    <p:sldId id="4951" r:id="rId146"/>
    <p:sldId id="4952" r:id="rId147"/>
    <p:sldId id="4953" r:id="rId148"/>
    <p:sldId id="4954" r:id="rId149"/>
    <p:sldId id="4966" r:id="rId150"/>
    <p:sldId id="3835" r:id="rId151"/>
    <p:sldId id="3897" r:id="rId1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5539470" y="1963883"/>
            <a:ext cx="640124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22ஆம்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7C676A9-1620-24E8-02C1-13897FD66D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6" t="-6304" r="29323" b="-3390"/>
          <a:stretch/>
        </p:blipFill>
        <p:spPr bwMode="auto">
          <a:xfrm>
            <a:off x="0" y="384871"/>
            <a:ext cx="5288188" cy="578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086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64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தலைவா உனை வணங்க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தலைமேல் கரம் குவித்தேன்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வரமே உனைக் கேட்க நான்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சிரமே தாள் பணிந்தேன்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அகல்போல் எரியும் அன்பு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அது பகல்போல் மணம் பரவும்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நிலையாய் உனை நினைத்தால்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 மலையாய் உயர்வடைவேன் - 2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1996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தலைவா உனை வணங்க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தலைமேல் கரம் குவித்தேன்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வரமே உனைக் கேட்க நான்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சிரமே தாள் பணிந்தேன்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நீர்போல் தூய்மையையும் என்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நினைவில் ஓடச்செய்யும்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சேற்றினில் நான் விழுந்தால் என்னை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சீக்கிரம் தூக்கிவிடும் -2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465088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 வாய்ந்த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உள்ளார்ந்த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சமயப்பற்றை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உருவாக்கியதைப்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பராமரித்துக்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8587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வேறு எதையும் அறியவேண்டும் என்று நினைக்கவில்லை.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1-5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மறைபொருளை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அறிவிக்க நான் உங்களிடம் வந்தபோது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சொல்வன்மையுடனோ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ஞானத்துடனோ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வரவில்லை.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தவிர, அதுவும்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தவிர, வேறு எதையும் அறிய வேண்டும் என்று நினைக்கவில்லை. நான் உங்கள் நடுவில்,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வலுவற்றவனாய்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இருந்தேன்.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கவர்ச்சியான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அமையவில்லை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அது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அமைந்தது. உங்கள் நம்பிக்கைக்கு அடிப்படை மனித ஞானம் அல்ல,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11572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119: 97-98. 99-100. 101-102 (பல்லவி: 97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திருச்சட்டத்தின்மீது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நாள் முழுவதும் அதைப்பற்றியே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98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ஞானியாக்கியது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கட்டளை; ஏனெனில், என்றென்றும் அது என்னோடு உள்ளது.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திருச்சட்டத்தின்மீது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99 எனக்கு அறிவு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புகட்டுவோர்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விவேகமுள்ளவனாய்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ஒழுங்குமுறைகளையே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முதியோர்களை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நான் நுண்ணறிவு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திருச்சட்டத்தின்மீது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004568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101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தீய வழி எதிலும் நான் கால்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102 உம்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திருச்சட்டத்தின்மீது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012418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என்மேல்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அறிவிக்க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தம் சொந்த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ஏற்றுக்கொள்ளப்படுவதில்லை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4: 16-30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தாம் வளர்ந்த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நாசரேத்துக்கு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வந்தார்.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வழக்கத்தின்படி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ஓய்வு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தொழுகைக்கூடத்திற்குச்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வாசிக்க எழுந்தார்.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சுருளேடு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பிரித்தபோது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பகுதியில்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என்மேல்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அவர்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அருள்பொழிவு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அறிவிக்கவும்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பார்வையற்றோர்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முழக்கமிடவும்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செய்து அனுப்பவும்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முழக்கமிட்டு அறிவிக்கவும் அவர்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 பின்னர்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ஏட்டைச்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சுருட்டி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ஏவலரிடம்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கொடுத்து விட்டு அமர்ந்தார்.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கண்கள் அனைத்தும்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7009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நோக்கியிருந்தன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அவர் அவர்களை நோக்கி, “நீங்கள் கேட்ட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அவர் வாயிலிருந்து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அருள்மொழிகளைக்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“இவர்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யோசேப்பின்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அல்லவா?”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 எல்லாரும் அவரைப் பாராட்டினர்.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அவர்களிடம், “நீங்கள் என்னிடம்,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மருத்துவரே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குணமாக்கிக்கொள்ளும்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என்னும்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02978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பழமொழியைச்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கப்பர்நாகுமில்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கேள்விப்பட்டவற்றை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உம் சொந்த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கண்டிப்பாய்க்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நான்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தம் சொந்த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ஏற்றுக்கொள்ளப்படுவதில்லை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உண்மையாக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83192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ஆண்டுகளாக வானம்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பொய்த்தது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பெரும் பஞ்சம் உண்டானது.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கைம்பெண்கள்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இருந்தனர்; ஆயினும்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எவரிடமும்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அனுப்பப்படவில்லை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சாரிபாத்தில்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வாழ்ந்த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கைம்பெண்ணிடமே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மேலும்,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எலிசாவின்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தொழுநோயாளர்கள்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இருந்தனர்;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48925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எவருக்கும் நோய்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சிரியாவைச்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நாமானுக்கே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யாவரும்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சீற்றங்கொண்டனர்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எழுந்து, அவரை ஊருக்கு வெளியே துரத்தி,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அவ்வூரில்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அமைந்திருந்த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உச்சியிலிருந்து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கீழே தள்ளிவிட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இழுத்துச்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சென்றனர். அவர் அவர்கள் நடுவே நடந்து சென்று அங்கிருந்து போய்விட்டார்.</a:t>
            </a:r>
          </a:p>
        </p:txBody>
      </p:sp>
    </p:spTree>
    <p:extLst>
      <p:ext uri="{BB962C8B-B14F-4D97-AF65-F5344CB8AC3E}">
        <p14:creationId xmlns:p14="http://schemas.microsoft.com/office/powerpoint/2010/main" val="34099430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11446789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506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வாழ்வின் கொடைகள் பெறுகின்றோம் - அருள்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வள்ளல் உன் கருணையில் வாழ்கின்றோம்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முழுமுதல் தலைவா இறைஞ்சுகின்றோம் - 2 எமைத்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திருப்பலிப் பொருளாய்த் தருகின்றோம்</a:t>
            </a:r>
          </a:p>
        </p:txBody>
      </p:sp>
    </p:spTree>
    <p:extLst>
      <p:ext uri="{BB962C8B-B14F-4D97-AF65-F5344CB8AC3E}">
        <p14:creationId xmlns:p14="http://schemas.microsoft.com/office/powerpoint/2010/main" val="13413185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41263103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506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அந்தப்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உயிர்கொடுக்க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நிறைந்திருக்க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58884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38113774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நிகழும்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0348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வைத்திருக்கும்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நீர் செய்யும் நன்மை எத்துணை மிகுதி!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551248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5:9-10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கடவுளின் மக்கள்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</a:t>
            </a:r>
          </a:p>
        </p:txBody>
      </p:sp>
    </p:spTree>
    <p:extLst>
      <p:ext uri="{BB962C8B-B14F-4D97-AF65-F5344CB8AC3E}">
        <p14:creationId xmlns:p14="http://schemas.microsoft.com/office/powerpoint/2010/main" val="12779832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பாவச் சுமையால் பதறுகிறேன்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 அறியாது வருந்துகிறேன்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 காட்டிடும்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பாதம் பணிந்து வேண்டுகிறேன்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279319737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அமைதி வாழ்வைத் தேடுகிறேன்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 அளிக்க வேண்டுகிறேன்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உணவே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 அளிக்க வேண்டுகிறேன்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419633572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இருளே வாழ்வில் பார்க்கிறேன்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நொந்து அழுகிறேன்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ஒளியாய் விளங்கும்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 ஏற்றுக் கொள்கிறேன்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152245121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உறுதிப்படுத்தி எங்கள்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பணிபுரிய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73434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ஆவே கீதம் பாடியே உன் புகழைப் பாடுவேன்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அன்பின் பெருமை அகிலம் விளங்க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மாண்பைப் போற்றுவேன் (2) ஆவே.. ஆவே.. ஆவே..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பாவிகளின் ஆதரவே பாருலகோர் ஒளியே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தாய் நீயே எம் குரல் கேளம்மா - 2</a:t>
            </a:r>
          </a:p>
        </p:txBody>
      </p:sp>
    </p:spTree>
    <p:extLst>
      <p:ext uri="{BB962C8B-B14F-4D97-AF65-F5344CB8AC3E}">
        <p14:creationId xmlns:p14="http://schemas.microsoft.com/office/powerpoint/2010/main" val="44730739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ஆவே கீதம் பாடியே உன் புகழைப் பாடுவேன்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அன்பின் பெருமை அகிலம் விளங்க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மாண்பைப் போற்றுவேன் (2) ஆவே.. ஆவே.. ஆவே..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தாயெனவே யாம் அழைப்போம்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தாயன்பில் வாழுவோம்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மாய உலகிலே காத்திடுவாய் அம்மா - 2</a:t>
            </a:r>
          </a:p>
        </p:txBody>
      </p:sp>
    </p:spTree>
    <p:extLst>
      <p:ext uri="{BB962C8B-B14F-4D97-AF65-F5344CB8AC3E}">
        <p14:creationId xmlns:p14="http://schemas.microsoft.com/office/powerpoint/2010/main" val="398529619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11262</TotalTime>
  <Words>5099</Words>
  <Application>Microsoft Office PowerPoint</Application>
  <PresentationFormat>Widescreen</PresentationFormat>
  <Paragraphs>544</Paragraphs>
  <Slides>151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151</vt:i4>
      </vt:variant>
    </vt:vector>
  </HeadingPairs>
  <TitlesOfParts>
    <vt:vector size="159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100</cp:revision>
  <dcterms:created xsi:type="dcterms:W3CDTF">2022-07-13T11:51:49Z</dcterms:created>
  <dcterms:modified xsi:type="dcterms:W3CDTF">2024-09-02T02:03:26Z</dcterms:modified>
</cp:coreProperties>
</file>