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5"/>
  </p:notesMasterIdLst>
  <p:sldIdLst>
    <p:sldId id="5008" r:id="rId2"/>
    <p:sldId id="5255" r:id="rId3"/>
    <p:sldId id="332" r:id="rId4"/>
    <p:sldId id="4062" r:id="rId5"/>
    <p:sldId id="4320" r:id="rId6"/>
    <p:sldId id="4321" r:id="rId7"/>
    <p:sldId id="4229" r:id="rId8"/>
    <p:sldId id="4230" r:id="rId9"/>
    <p:sldId id="4957" r:id="rId10"/>
    <p:sldId id="4958" r:id="rId11"/>
    <p:sldId id="1326" r:id="rId12"/>
    <p:sldId id="1327" r:id="rId13"/>
    <p:sldId id="3416" r:id="rId14"/>
    <p:sldId id="362" r:id="rId15"/>
    <p:sldId id="4274" r:id="rId16"/>
    <p:sldId id="4275" r:id="rId17"/>
    <p:sldId id="4276" r:id="rId18"/>
    <p:sldId id="4277" r:id="rId19"/>
    <p:sldId id="3321" r:id="rId20"/>
    <p:sldId id="3323" r:id="rId21"/>
    <p:sldId id="3324" r:id="rId22"/>
    <p:sldId id="3325" r:id="rId23"/>
    <p:sldId id="4316" r:id="rId24"/>
    <p:sldId id="4317" r:id="rId25"/>
    <p:sldId id="4318" r:id="rId26"/>
    <p:sldId id="4319" r:id="rId27"/>
    <p:sldId id="4271" r:id="rId28"/>
    <p:sldId id="4272" r:id="rId29"/>
    <p:sldId id="4273" r:id="rId30"/>
    <p:sldId id="4161" r:id="rId31"/>
    <p:sldId id="5417" r:id="rId32"/>
    <p:sldId id="4023" r:id="rId33"/>
    <p:sldId id="3290" r:id="rId34"/>
    <p:sldId id="3292" r:id="rId35"/>
    <p:sldId id="5445" r:id="rId36"/>
    <p:sldId id="5446" r:id="rId37"/>
    <p:sldId id="3259" r:id="rId38"/>
    <p:sldId id="3297" r:id="rId39"/>
    <p:sldId id="3320" r:id="rId40"/>
    <p:sldId id="5447" r:id="rId41"/>
    <p:sldId id="5448" r:id="rId42"/>
    <p:sldId id="5449" r:id="rId43"/>
    <p:sldId id="3246" r:id="rId44"/>
    <p:sldId id="3260" r:id="rId45"/>
    <p:sldId id="3303" r:id="rId46"/>
    <p:sldId id="3338" r:id="rId47"/>
    <p:sldId id="5440" r:id="rId48"/>
    <p:sldId id="5441" r:id="rId49"/>
    <p:sldId id="5442" r:id="rId50"/>
    <p:sldId id="5443" r:id="rId51"/>
    <p:sldId id="5444" r:id="rId52"/>
    <p:sldId id="1378" r:id="rId53"/>
    <p:sldId id="4482" r:id="rId54"/>
    <p:sldId id="3577" r:id="rId55"/>
    <p:sldId id="3578" r:id="rId56"/>
    <p:sldId id="3579" r:id="rId57"/>
    <p:sldId id="4592" r:id="rId58"/>
    <p:sldId id="4593" r:id="rId59"/>
    <p:sldId id="4960" r:id="rId60"/>
    <p:sldId id="5418" r:id="rId61"/>
    <p:sldId id="3424" r:id="rId62"/>
    <p:sldId id="1470" r:id="rId63"/>
    <p:sldId id="1471" r:id="rId64"/>
    <p:sldId id="1472" r:id="rId65"/>
    <p:sldId id="4246" r:id="rId66"/>
    <p:sldId id="4247" r:id="rId67"/>
    <p:sldId id="4286" r:id="rId68"/>
    <p:sldId id="1476" r:id="rId69"/>
    <p:sldId id="3972" r:id="rId70"/>
    <p:sldId id="4297" r:id="rId71"/>
    <p:sldId id="4287" r:id="rId72"/>
    <p:sldId id="1480" r:id="rId73"/>
    <p:sldId id="4250" r:id="rId74"/>
    <p:sldId id="4251" r:id="rId75"/>
    <p:sldId id="4288" r:id="rId76"/>
    <p:sldId id="1485" r:id="rId77"/>
    <p:sldId id="4253" r:id="rId78"/>
    <p:sldId id="4254" r:id="rId79"/>
    <p:sldId id="4289" r:id="rId80"/>
    <p:sldId id="1489" r:id="rId81"/>
    <p:sldId id="4485" r:id="rId82"/>
    <p:sldId id="4256" r:id="rId83"/>
    <p:sldId id="4290" r:id="rId84"/>
    <p:sldId id="1494" r:id="rId85"/>
    <p:sldId id="4257" r:id="rId86"/>
    <p:sldId id="4258" r:id="rId87"/>
    <p:sldId id="4291" r:id="rId88"/>
    <p:sldId id="1499" r:id="rId89"/>
    <p:sldId id="4486" r:id="rId90"/>
    <p:sldId id="4260" r:id="rId91"/>
    <p:sldId id="4298" r:id="rId92"/>
    <p:sldId id="4292" r:id="rId93"/>
    <p:sldId id="4299" r:id="rId94"/>
    <p:sldId id="4262" r:id="rId95"/>
    <p:sldId id="4263" r:id="rId96"/>
    <p:sldId id="4293" r:id="rId97"/>
    <p:sldId id="4300" r:id="rId98"/>
    <p:sldId id="4301" r:id="rId99"/>
    <p:sldId id="4302" r:id="rId100"/>
    <p:sldId id="4303" r:id="rId101"/>
    <p:sldId id="4304" r:id="rId102"/>
    <p:sldId id="4305" r:id="rId103"/>
    <p:sldId id="4306" r:id="rId104"/>
    <p:sldId id="4307" r:id="rId105"/>
    <p:sldId id="4483" r:id="rId106"/>
    <p:sldId id="3784" r:id="rId107"/>
    <p:sldId id="3785" r:id="rId108"/>
    <p:sldId id="3786" r:id="rId109"/>
    <p:sldId id="4322" r:id="rId110"/>
    <p:sldId id="3788" r:id="rId111"/>
    <p:sldId id="3789" r:id="rId112"/>
    <p:sldId id="3790" r:id="rId113"/>
    <p:sldId id="3791" r:id="rId114"/>
    <p:sldId id="3792" r:id="rId115"/>
    <p:sldId id="3793" r:id="rId116"/>
    <p:sldId id="3794" r:id="rId117"/>
    <p:sldId id="3795" r:id="rId118"/>
    <p:sldId id="3796" r:id="rId119"/>
    <p:sldId id="3797" r:id="rId120"/>
    <p:sldId id="3798" r:id="rId121"/>
    <p:sldId id="3799" r:id="rId122"/>
    <p:sldId id="3800" r:id="rId123"/>
    <p:sldId id="4323" r:id="rId124"/>
    <p:sldId id="4295" r:id="rId125"/>
    <p:sldId id="3802" r:id="rId126"/>
    <p:sldId id="4324" r:id="rId127"/>
    <p:sldId id="3805" r:id="rId128"/>
    <p:sldId id="3806" r:id="rId129"/>
    <p:sldId id="3807" r:id="rId130"/>
    <p:sldId id="5424" r:id="rId131"/>
    <p:sldId id="5439" r:id="rId132"/>
    <p:sldId id="4487" r:id="rId133"/>
    <p:sldId id="4469" r:id="rId134"/>
    <p:sldId id="4470" r:id="rId135"/>
    <p:sldId id="4964" r:id="rId136"/>
    <p:sldId id="4965" r:id="rId137"/>
    <p:sldId id="5251" r:id="rId138"/>
    <p:sldId id="5252" r:id="rId139"/>
    <p:sldId id="5425" r:id="rId140"/>
    <p:sldId id="4330" r:id="rId141"/>
    <p:sldId id="4484" r:id="rId142"/>
    <p:sldId id="3656" r:id="rId143"/>
    <p:sldId id="4381" r:id="rId144"/>
    <p:sldId id="4946" r:id="rId145"/>
    <p:sldId id="4926" r:id="rId146"/>
    <p:sldId id="4927" r:id="rId147"/>
    <p:sldId id="4951" r:id="rId148"/>
    <p:sldId id="4952" r:id="rId149"/>
    <p:sldId id="4953" r:id="rId150"/>
    <p:sldId id="4954" r:id="rId151"/>
    <p:sldId id="4966" r:id="rId152"/>
    <p:sldId id="3835" r:id="rId153"/>
    <p:sldId id="3897" r:id="rId15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tableStyles" Target="tableStyles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notesMaster" Target="notesMasters/notesMaster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presProps" Target="pres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C5B2-4A78-4FCD-8EC5-56BD8E8F8365}" type="datetimeFigureOut">
              <a:rPr lang="en-US" smtClean="0"/>
              <a:t>02-Sep-24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408A-B4C7-425C-914C-95FF2A92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0" y="2018987"/>
            <a:ext cx="6401247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22ஆம்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திங்கள்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A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829D99C2-FFCF-BEA1-74B2-5F42918D4C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624" y="-94268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49602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4428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கூக்குரலிட்டேன்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பரிவுள்ளவர்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காட்டுபவர்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264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01216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தலைவா உனை வணங்க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தலைமேல் கரம் குவித்தேன்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வரமே உனைக் கேட்க நான்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சிரமே தாள் பணிந்தேன்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 அகல்போல் எரியும் அன்பு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அது பகல்போல் மணம் பரவும்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நிலையாய் உனை நினைத்தால்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 மலையாய் உயர்வடைவேன் - 2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719961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01216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தலைவா உனை வணங்க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தலைமேல் கரம் குவித்தேன்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வரமே உனைக் கேட்க நான்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சிரமே தாள் பணிந்தேன்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2. நீர்போல் தூய்மையையும் என்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நினைவில் ஓடச்செய்யும்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சேற்றினில் நான் விழுந்தால் என்னை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சீக்கிரம் தூக்கிவிடும் -2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4650888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 வாய்ந்த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சிறந்தவை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நிறைந்தவரே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உள்ளார்ந்த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அன்புகொள்ளச்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அதனால் எங்களது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சமயப்பற்றை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வளர்த்து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நன்மைகளைப்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கருத்துடன்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உருவாக்கியதைப்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பராமரித்துக்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காத்தருள்வீராக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88587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இணைந்த நிலையில்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 அவருடன் அழைத்து வருவார்.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தெசலோனிக்கருக்கு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முதல்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4: 13-17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பற்றி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அறிந்திருக்க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என நாங்கள் விரும்புகிறோம்; எதிர்நோக்கு இல்லாத மற்றவர்களைப் போல் நீங்களும்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துயருறக்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கூடாது. இயேசு இறந்து உயிர்த்தெழுந்தார் என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அப்படியானால்,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இணைந்த நிலையில்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 அவருடன் அழைத்து வருவார்.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வார்த்தையின்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அடிப்படையில்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கூறுவது இதுவே: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வரும்வரை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எஞ்சியிருக்கும்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நாம்,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முந்திவிடமாட்டோம்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கட்டளை பிறக்க, தலைமை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குரல்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ஒலிக்க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எக்காளம் முழங்க,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இறங்கி வருவார்; அப்பொழுது, கிறிஸ்து மீது நம்பிக்கை கொண்ட நிலையில்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முதலில்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பின்னர்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எஞ்சியிருக்கும்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நாம், அவர்களோடு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மேகங்களில்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எடுத்துக்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7285173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போகப்பட்டு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வான்வெளியில்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எதிர்கொள்ளச்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இவ்வாறு எப்போதும்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இருப்போம்.</a:t>
            </a:r>
          </a:p>
        </p:txBody>
      </p:sp>
    </p:spTree>
    <p:extLst>
      <p:ext uri="{BB962C8B-B14F-4D97-AF65-F5344CB8AC3E}">
        <p14:creationId xmlns:p14="http://schemas.microsoft.com/office/powerpoint/2010/main" val="400889983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96: 1,3. 4-5. 11-12. 13 (பல்லவி: 13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ab)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மண்ணுலகிற்கு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தீர்ப்பு வழங்க ஆண்டவர் வருகின்றார்.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புதியதொரு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உலகெங்கும்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இனத்தார்க்கு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எடுத்துரையுங்கள்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அனைத்து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மக்களினங்களுக்கும்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வியத்தகு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செயல்களை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அறிவியுங்கள்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மண்ணுலகிற்கு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தீர்ப்பு வழங்க ஆண்டவர் வருகின்றார்.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ஏனெனில்,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மாட்சிமிக்கவர்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பெரிதும்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போற்றத்தக்கவர்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தெய்வங்கள்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அனைத்திற்கும்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மேலாக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அஞ்சுதற்கு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உரியவர் அவரே.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மக்களினங்களின்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தெய்வங்கள்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அனைத்தும் வெறும்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சிலைகளே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படைத்தவர்.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மண்ணுலகிற்கு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தீர்ப்பு வழங்க ஆண்டவர் வருகின்றார்.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44732458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11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களிகூர்வதாக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நிறைந்துள்ளனவும்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முழங்கட்டும்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12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வயல்வெளியும்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அதில் உள்ள அனைத்தும்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களிகூரட்டும்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அப்பொழுது, காட்டில் உள்ள அனைத்து மரங்களும்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களிப்புடன் பாடும்.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மண்ணுலகிற்கு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தீர்ப்பு வழங்க ஆண்டவர் வருகின்றார்.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136670420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13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அவர் வருகின்றார்;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தீர்ப்பு வழங்க வருகின்றார்;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நிலவுலகை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நீதியுடனும்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உண்மையுடனும்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தீர்ப்பிடுவார்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மண்ணுலகிற்கு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தீர்ப்பு வழங்க ஆண்டவர் வருகின்றார்.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169959765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4: 18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ஆவி என்மேல்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அறிவிக்க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அனுப்பியுள்ளார்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லூக்கா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எவரும் தம் சொந்த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ஊரில்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ஏற்றுக்கொள்ளப்படுவதில்லை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லூக்கா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4: 16-30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தாம் வளர்ந்த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நாசரேத்துக்கு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வந்தார். தமது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வழக்கத்தின்படி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ஓய்வு நாளில்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தொழுகைக்கூடத்திற்குச்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சென்று வாசிக்க எழுந்தார்.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எசாயாவின்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சுருளேடு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கொடுக்கப்பட்டது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பிரித்தபோது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 பகுதியில் இவ்வாறு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எழுதியிருந்தது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ஆவி என்மேல்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ஏனெனில், அவர் எனக்கு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அருள்பொழிவு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அறிவிக்கவும்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சிறைப்பட்டோர்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விடுதலை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பார்வையற்றோர்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முழக்கமிடவும்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ஒடுக்கப்பட்டோரை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விடுதலை செய்து அனுப்பவும்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அருள்தரும்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முழக்கமிட்டு அறிவிக்கவும் அவர்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அனுப்பியுள்ளார்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.” பின்னர் அந்த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ஏட்டைச்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சுருட்டி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ஏவலரிடம்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கொடுத்து விட்டு அமர்ந்தார்.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தொழுகைக்கூடத்தில்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இருந்தவர்களின்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கண்கள் அனைத்தும்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770095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நோக்கியிருந்தன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அப்பொழுது அவர் அவர்களை நோக்கி, “நீங்கள் கேட்ட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வாக்கு இன்று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நிறைவேறிற்று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 அவர் வாயிலிருந்து வந்த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அருள்மொழிகளைக்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வியப்புற்று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“இவர்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யோசேப்பின்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மகன் அல்லவா?”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 எல்லாரும் அவரைப் பாராட்டினர்.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அவர்களிடம், “நீங்கள் என்னிடம்,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மருத்துவரே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குணமாக்கிக்கொள்ளும்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என்னும்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4029785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பழமொழியைச்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சொல்லி,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கப்பர்நாகுமில்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கேள்விப்பட்டவற்றை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உம் சொந்த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இவ்விடத்திலும்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செய்யும்’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கண்டிப்பாய்க்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கூறுவீர்கள்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ஆனால் நான் உறுதியாக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சொல்கிறேன்.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எவரும் தம் சொந்த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ஊரில்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ஏற்றுக்கொள்ளப்படுவதில்லை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உண்மையாக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சொல்கிறேன்: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1831923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எலியாவின்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ஆண்டுகளாக வானம்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பொய்த்தது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நாடெங்கும்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பெரும் பஞ்சம் உண்டானது.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இஸ்ரயேலரிடையே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கைம்பெண்கள்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பலர் இருந்தனர்; ஆயினும்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எவரிடமும்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அனுப்பப்படவில்லை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சீதோனைச்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சேர்ந்த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சாரிபாத்தில்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வாழ்ந்த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கைம்பெண்ணிடமே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அனுப்பப்பட்டார்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மேலும்,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எலிசாவின்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இஸ்ரயேலரிடையே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தொழுநோயாளர்கள்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பலர் இருந்தனர்;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489256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எவருக்கும் நோய்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சிரியாவைச்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சார்ந்த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நாமானுக்கே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நீங்கியது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தொழுகைக்கூடத்தில்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 யாவரும்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இவற்றைக்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கேட்டபோது,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சீற்றங்கொண்டனர்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அவர்கள் எழுந்து, அவரை ஊருக்கு வெளியே துரத்தி,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அவ்வூரில்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அமைந்திருந்த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உச்சியிலிருந்து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கீழே தள்ளிவிட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இழுத்துச்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சென்றனர். அவர் அவர்கள் நடுவே நடந்து சென்று அங்கிருந்து போய்விட்டார்.</a:t>
            </a:r>
          </a:p>
        </p:txBody>
      </p:sp>
    </p:spTree>
    <p:extLst>
      <p:ext uri="{BB962C8B-B14F-4D97-AF65-F5344CB8AC3E}">
        <p14:creationId xmlns:p14="http://schemas.microsoft.com/office/powerpoint/2010/main" val="340994309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85192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 பலியாய் ஏற்பாய் - உம்மை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அணுகிடும் எளியவர் வேண்டுதல் கேட்பாய்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 பலியாய் ஏற்பாய்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புண்படும் மனதின் துயர் தீர்ப்பாய் -2 எமைப்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புண்ணிய வாழ்வில் நிலைபெறச் செய்வாய்</a:t>
            </a:r>
          </a:p>
        </p:txBody>
      </p:sp>
    </p:spTree>
    <p:extLst>
      <p:ext uri="{BB962C8B-B14F-4D97-AF65-F5344CB8AC3E}">
        <p14:creationId xmlns:p14="http://schemas.microsoft.com/office/powerpoint/2010/main" val="114467893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5069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வாழ்வின் கொடைகள் பெறுகின்றோம் - அருள்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வள்ளல் உன் கருணையில் வாழ்கின்றோம் (2)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முழுமுதல் தலைவா இறைஞ்சுகின்றோம் - 2 எமைத்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திருப்பலிப் பொருளாய்த் தருகின்றோம்</a:t>
            </a:r>
          </a:p>
        </p:txBody>
      </p:sp>
    </p:spTree>
    <p:extLst>
      <p:ext uri="{BB962C8B-B14F-4D97-AF65-F5344CB8AC3E}">
        <p14:creationId xmlns:p14="http://schemas.microsoft.com/office/powerpoint/2010/main" val="134131852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85192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 பலியாய் ஏற்பாய் - உம்மை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அணுகிடும் எளியவர் வேண்டுதல் கேட்பாய்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 பலியாய் ஏற்பாய்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புண்படும் மனதின் துயர் தீர்ப்பாய் -2 எமைப்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புண்ணிய வாழ்வில் நிலைபெறச் செய்வாய்</a:t>
            </a:r>
          </a:p>
        </p:txBody>
      </p:sp>
    </p:spTree>
    <p:extLst>
      <p:ext uri="{BB962C8B-B14F-4D97-AF65-F5344CB8AC3E}">
        <p14:creationId xmlns:p14="http://schemas.microsoft.com/office/powerpoint/2010/main" val="412631038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5069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பரிவிருக்க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அந்தப்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பரிவால்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மகன்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உயிர்கொடுக்க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மகிழ்ந்திருக்க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நிறைந்திருக்க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7588848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85192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 பலியாய் ஏற்பாய் - உம்மை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அணுகிடும் எளியவர் வேண்டுதல் கேட்பாய்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 பலியாய் ஏற்பாய்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புண்படும் மனதின் துயர் தீர்ப்பாய் -2 எமைப்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புண்ணிய வாழ்வில் நிலைபெறச் செய்வாய்</a:t>
            </a:r>
          </a:p>
        </p:txBody>
      </p:sp>
    </p:spTree>
    <p:extLst>
      <p:ext uri="{BB962C8B-B14F-4D97-AF65-F5344CB8AC3E}">
        <p14:creationId xmlns:p14="http://schemas.microsoft.com/office/powerpoint/2010/main" val="381137741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என்றும் புனிதமான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மீட்பு அளிக்கும்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மீது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பொழிவதாக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இவ்வாறு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முறையில் நிகழும்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903483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937709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பல்லவி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30:20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அஞ்சி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நடப்போர்க்கு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வைத்திருக்கும் நன்மை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எத்துணைப்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பெரிது!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அடைக்கலம்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புகுவோர்க்கு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முன்னிலையில் நீர் செய்யும் நன்மை எத்துணை மிகுதி!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7551248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937709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பல்லவி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5:9-10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ஏற்படுத்துவோர்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அவர்கள் கடவுளின் மக்கள்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அழைக்கப்படுவர்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பொருட்டுத்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துன்புறுத்தப்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அவர்களுக்கு உரியது.</a:t>
            </a:r>
          </a:p>
        </p:txBody>
      </p:sp>
    </p:spTree>
    <p:extLst>
      <p:ext uri="{BB962C8B-B14F-4D97-AF65-F5344CB8AC3E}">
        <p14:creationId xmlns:p14="http://schemas.microsoft.com/office/powerpoint/2010/main" val="127798322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065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அன்பனே விரைவில் வா - உன்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அடியேனைத் தேற்றவா - அன்பனே விரைவில் வா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பாவச் சுமையால் பதறுகிறேன்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பாதை அறியாது வருந்துகிறேன்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பாதை காட்டிடும் உன்னையே நான்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பாதம் பணிந்து வேண்டுகிறேன்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2793197377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065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அன்பனே விரைவில் வா - உன்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அடியேனைத் தேற்றவா - அன்பனே விரைவில் வா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அமைதி வாழ்வைத் தேடுகிறேன்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அருளை அளிக்க வேண்டுகிறேன்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 உணவே உன்னையே நான்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 அளிக்க வேண்டுகிறேன்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4196335726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065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அன்பனே விரைவில் வா - உன்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அடியேனைத் தேற்றவா - அன்பனே விரைவில் வா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இருளே வாழ்வில் பார்க்கிறேன்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நொந்து அழுகிறேன்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ஒளியாய் விளங்கும் உன்னையே நான்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வழியாய் ஏற்றுக் கொள்கிறேன்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1522451217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604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965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ஊட்டம் பெற்ற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உணவு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உறுதிப்படுத்தி எங்கள் 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பணிபுரிய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தூண்டியெழுப்புவதாக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66734341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ஆவே கீதம் பாடியே உன் புகழைப் பாடுவேன்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அன்பின் பெருமை அகிலம் விளங்க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மாண்பைப் போற்றுவேன் (2) ஆவே.. ஆவே.. ஆவே..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பாவிகளின் ஆதரவே பாருலகோர் ஒளியே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 தாய் நீயே எம் குரல் கேளம்மா - 2</a:t>
            </a:r>
          </a:p>
        </p:txBody>
      </p:sp>
    </p:spTree>
    <p:extLst>
      <p:ext uri="{BB962C8B-B14F-4D97-AF65-F5344CB8AC3E}">
        <p14:creationId xmlns:p14="http://schemas.microsoft.com/office/powerpoint/2010/main" val="447307390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ஆவே கீதம் பாடியே உன் புகழைப் பாடுவேன்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அன்பின் பெருமை அகிலம் விளங்க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மாண்பைப் போற்றுவேன் (2) ஆவே.. ஆவே.. ஆவே..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தாயெனவே யாம் அழைப்போம்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தாயன்பில் வாழுவோம்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மாய உலகிலே காத்திடுவாய் அம்மா - 2</a:t>
            </a:r>
          </a:p>
        </p:txBody>
      </p:sp>
    </p:spTree>
    <p:extLst>
      <p:ext uri="{BB962C8B-B14F-4D97-AF65-F5344CB8AC3E}">
        <p14:creationId xmlns:p14="http://schemas.microsoft.com/office/powerpoint/2010/main" val="3985296194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பரிபூரண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பலனுள்ள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மிகவும்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மதுரமுள்ள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இதோ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முன்பாக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முழங்காலில்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இருந்து மிகுந்த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உருக்கத்தோடும்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துக்கத்தோடும்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ஐந்து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நினைத்து, மனதில்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தியானிக்கிறேன்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“என் கைகளையும்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துளைத்தார்கள்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எலும்புகளையெல்லாம்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எண்ணிவிடலாம்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தாவீது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உரைத்ததையும்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</a:t>
            </a:r>
          </a:p>
        </p:txBody>
      </p:sp>
    </p:spTree>
    <p:extLst>
      <p:ext uri="{BB962C8B-B14F-4D97-AF65-F5344CB8AC3E}">
        <p14:creationId xmlns:p14="http://schemas.microsoft.com/office/powerpoint/2010/main" val="36774677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41237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நிறுத்தி சிந்தனை செய்கிறேன்.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இந்நேரத்தில்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உயிருள்ள விசுவாசம், நம்பிக்கை, தேவ சிநேகம் என்னும்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உணர்வுகளையும்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மனம் வருந்தி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 மிக உறுதியான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தீர்மானத்தையும்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இதயத்தில்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வேண்டுமென்று என்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முழு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ஆவலோடு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இறைஞ்சி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79872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எவ்வகை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அனுப்பவேண்டுமென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விரும்புகிறீரோ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அம்மரணத்தையும்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வேதனைகளையும்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முழு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சம்மதத்தோடு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இத்தருணமே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கரங்களிலிருந்து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16618549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11256</TotalTime>
  <Words>5158</Words>
  <Application>Microsoft Office PowerPoint</Application>
  <PresentationFormat>Widescreen</PresentationFormat>
  <Paragraphs>546</Paragraphs>
  <Slides>153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153</vt:i4>
      </vt:variant>
    </vt:vector>
  </HeadingPairs>
  <TitlesOfParts>
    <vt:vector size="161" baseType="lpstr">
      <vt:lpstr>Arial Unicode MS</vt:lpstr>
      <vt:lpstr>Arial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100</cp:revision>
  <dcterms:created xsi:type="dcterms:W3CDTF">2022-07-13T11:51:49Z</dcterms:created>
  <dcterms:modified xsi:type="dcterms:W3CDTF">2024-09-02T02:07:10Z</dcterms:modified>
</cp:coreProperties>
</file>