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3"/>
  </p:notesMasterIdLst>
  <p:sldIdLst>
    <p:sldId id="5026" r:id="rId2"/>
    <p:sldId id="5255" r:id="rId3"/>
    <p:sldId id="4227" r:id="rId4"/>
    <p:sldId id="3874" r:id="rId5"/>
    <p:sldId id="4320" r:id="rId6"/>
    <p:sldId id="4321" r:id="rId7"/>
    <p:sldId id="4229" r:id="rId8"/>
    <p:sldId id="4230" r:id="rId9"/>
    <p:sldId id="4957" r:id="rId10"/>
    <p:sldId id="4958" r:id="rId11"/>
    <p:sldId id="1326" r:id="rId12"/>
    <p:sldId id="1327" r:id="rId13"/>
    <p:sldId id="3416" r:id="rId14"/>
    <p:sldId id="362" r:id="rId15"/>
    <p:sldId id="4274" r:id="rId16"/>
    <p:sldId id="4275" r:id="rId17"/>
    <p:sldId id="4276" r:id="rId18"/>
    <p:sldId id="4277" r:id="rId19"/>
    <p:sldId id="3321" r:id="rId20"/>
    <p:sldId id="3323" r:id="rId21"/>
    <p:sldId id="3324" r:id="rId22"/>
    <p:sldId id="3325" r:id="rId23"/>
    <p:sldId id="4316" r:id="rId24"/>
    <p:sldId id="4317" r:id="rId25"/>
    <p:sldId id="4318" r:id="rId26"/>
    <p:sldId id="4319" r:id="rId27"/>
    <p:sldId id="4271" r:id="rId28"/>
    <p:sldId id="4272" r:id="rId29"/>
    <p:sldId id="4273" r:id="rId30"/>
    <p:sldId id="4161" r:id="rId31"/>
    <p:sldId id="5417" r:id="rId32"/>
    <p:sldId id="4023" r:id="rId33"/>
    <p:sldId id="5445" r:id="rId34"/>
    <p:sldId id="5446" r:id="rId35"/>
    <p:sldId id="4406" r:id="rId36"/>
    <p:sldId id="4407" r:id="rId37"/>
    <p:sldId id="5447" r:id="rId38"/>
    <p:sldId id="5448" r:id="rId39"/>
    <p:sldId id="5449" r:id="rId40"/>
    <p:sldId id="4408" r:id="rId41"/>
    <p:sldId id="4409" r:id="rId42"/>
    <p:sldId id="4410" r:id="rId43"/>
    <p:sldId id="5442" r:id="rId44"/>
    <p:sldId id="3260" r:id="rId45"/>
    <p:sldId id="5443" r:id="rId46"/>
    <p:sldId id="5444" r:id="rId47"/>
    <p:sldId id="4411" r:id="rId48"/>
    <p:sldId id="4412" r:id="rId49"/>
    <p:sldId id="1378" r:id="rId50"/>
    <p:sldId id="4482" r:id="rId51"/>
    <p:sldId id="5440" r:id="rId52"/>
    <p:sldId id="5441" r:id="rId53"/>
    <p:sldId id="3869" r:id="rId54"/>
    <p:sldId id="4308" r:id="rId55"/>
    <p:sldId id="3870" r:id="rId56"/>
    <p:sldId id="4960" r:id="rId57"/>
    <p:sldId id="5418" r:id="rId58"/>
    <p:sldId id="3424" r:id="rId59"/>
    <p:sldId id="1470" r:id="rId60"/>
    <p:sldId id="1471" r:id="rId61"/>
    <p:sldId id="1472" r:id="rId62"/>
    <p:sldId id="4246" r:id="rId63"/>
    <p:sldId id="4247" r:id="rId64"/>
    <p:sldId id="4286" r:id="rId65"/>
    <p:sldId id="1476" r:id="rId66"/>
    <p:sldId id="3972" r:id="rId67"/>
    <p:sldId id="4297" r:id="rId68"/>
    <p:sldId id="4287" r:id="rId69"/>
    <p:sldId id="1480" r:id="rId70"/>
    <p:sldId id="4250" r:id="rId71"/>
    <p:sldId id="4251" r:id="rId72"/>
    <p:sldId id="4288" r:id="rId73"/>
    <p:sldId id="1485" r:id="rId74"/>
    <p:sldId id="4253" r:id="rId75"/>
    <p:sldId id="4254" r:id="rId76"/>
    <p:sldId id="4289" r:id="rId77"/>
    <p:sldId id="1489" r:id="rId78"/>
    <p:sldId id="4485" r:id="rId79"/>
    <p:sldId id="4256" r:id="rId80"/>
    <p:sldId id="4290" r:id="rId81"/>
    <p:sldId id="1494" r:id="rId82"/>
    <p:sldId id="4257" r:id="rId83"/>
    <p:sldId id="4258" r:id="rId84"/>
    <p:sldId id="4291" r:id="rId85"/>
    <p:sldId id="1499" r:id="rId86"/>
    <p:sldId id="4486" r:id="rId87"/>
    <p:sldId id="4260" r:id="rId88"/>
    <p:sldId id="4298" r:id="rId89"/>
    <p:sldId id="4292" r:id="rId90"/>
    <p:sldId id="4299" r:id="rId91"/>
    <p:sldId id="4262" r:id="rId92"/>
    <p:sldId id="4263" r:id="rId93"/>
    <p:sldId id="4293" r:id="rId94"/>
    <p:sldId id="4300" r:id="rId95"/>
    <p:sldId id="4301" r:id="rId96"/>
    <p:sldId id="4302" r:id="rId97"/>
    <p:sldId id="4303" r:id="rId98"/>
    <p:sldId id="4304" r:id="rId99"/>
    <p:sldId id="4305" r:id="rId100"/>
    <p:sldId id="4306" r:id="rId101"/>
    <p:sldId id="4307" r:id="rId102"/>
    <p:sldId id="4483" r:id="rId103"/>
    <p:sldId id="3784" r:id="rId104"/>
    <p:sldId id="3785" r:id="rId105"/>
    <p:sldId id="3786" r:id="rId106"/>
    <p:sldId id="4322" r:id="rId107"/>
    <p:sldId id="3788" r:id="rId108"/>
    <p:sldId id="3789" r:id="rId109"/>
    <p:sldId id="3790" r:id="rId110"/>
    <p:sldId id="3791" r:id="rId111"/>
    <p:sldId id="3792" r:id="rId112"/>
    <p:sldId id="3793" r:id="rId113"/>
    <p:sldId id="3794" r:id="rId114"/>
    <p:sldId id="3795" r:id="rId115"/>
    <p:sldId id="3796" r:id="rId116"/>
    <p:sldId id="3797" r:id="rId117"/>
    <p:sldId id="3798" r:id="rId118"/>
    <p:sldId id="3799" r:id="rId119"/>
    <p:sldId id="3800" r:id="rId120"/>
    <p:sldId id="4323" r:id="rId121"/>
    <p:sldId id="4295" r:id="rId122"/>
    <p:sldId id="3802" r:id="rId123"/>
    <p:sldId id="4324" r:id="rId124"/>
    <p:sldId id="3805" r:id="rId125"/>
    <p:sldId id="3806" r:id="rId126"/>
    <p:sldId id="3807" r:id="rId127"/>
    <p:sldId id="5424" r:id="rId128"/>
    <p:sldId id="5439" r:id="rId129"/>
    <p:sldId id="4718" r:id="rId130"/>
    <p:sldId id="4361" r:id="rId131"/>
    <p:sldId id="4964" r:id="rId132"/>
    <p:sldId id="4965" r:id="rId133"/>
    <p:sldId id="5251" r:id="rId134"/>
    <p:sldId id="5252" r:id="rId135"/>
    <p:sldId id="5425" r:id="rId136"/>
    <p:sldId id="4330" r:id="rId137"/>
    <p:sldId id="4484" r:id="rId138"/>
    <p:sldId id="4245" r:id="rId139"/>
    <p:sldId id="4024" r:id="rId140"/>
    <p:sldId id="4938" r:id="rId141"/>
    <p:sldId id="4939" r:id="rId142"/>
    <p:sldId id="4941" r:id="rId143"/>
    <p:sldId id="4942" r:id="rId144"/>
    <p:sldId id="4943" r:id="rId145"/>
    <p:sldId id="4951" r:id="rId146"/>
    <p:sldId id="4952" r:id="rId147"/>
    <p:sldId id="4953" r:id="rId148"/>
    <p:sldId id="4954" r:id="rId149"/>
    <p:sldId id="4966" r:id="rId150"/>
    <p:sldId id="3835" r:id="rId151"/>
    <p:sldId id="3897" r:id="rId15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5" d="100"/>
          <a:sy n="85" d="100"/>
        </p:scale>
        <p:origin x="590"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viewProps" Target="viewProps.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theme" Target="theme/theme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notesMaster" Target="notesMasters/notesMaster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presProps" Target="presProps.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9D7C5B2-4A78-4FCD-8EC5-56BD8E8F8365}" type="datetimeFigureOut">
              <a:rPr lang="en-US" smtClean="0"/>
              <a:t>02-Sep-24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E0B408A-B4C7-425C-914C-95FF2A92C6AA}" type="slidenum">
              <a:rPr lang="en-US" smtClean="0"/>
              <a:t>‹#›</a:t>
            </a:fld>
            <a:endParaRPr lang="en-US"/>
          </a:p>
        </p:txBody>
      </p:sp>
    </p:spTree>
    <p:extLst>
      <p:ext uri="{BB962C8B-B14F-4D97-AF65-F5344CB8AC3E}">
        <p14:creationId xmlns:p14="http://schemas.microsoft.com/office/powerpoint/2010/main" val="31636456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BAE07E-7AD5-9386-CEE8-7E02F04AAEE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2DFA0E01-5CB7-D5B3-DF6E-EAE4F4F3D90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D4C551E9-FAF9-7EAD-74F8-C6F067FFADA9}"/>
              </a:ext>
            </a:extLst>
          </p:cNvPr>
          <p:cNvSpPr>
            <a:spLocks noGrp="1"/>
          </p:cNvSpPr>
          <p:nvPr>
            <p:ph type="dt" sz="half" idx="10"/>
          </p:nvPr>
        </p:nvSpPr>
        <p:spPr/>
        <p:txBody>
          <a:bodyPr/>
          <a:lstStyle/>
          <a:p>
            <a:fld id="{A160F89B-AE2F-4AD1-999C-7E3254B8E12B}" type="datetimeFigureOut">
              <a:rPr lang="en-IN" smtClean="0"/>
              <a:t>02-09-2024</a:t>
            </a:fld>
            <a:endParaRPr lang="en-IN"/>
          </a:p>
        </p:txBody>
      </p:sp>
      <p:sp>
        <p:nvSpPr>
          <p:cNvPr id="5" name="Footer Placeholder 4">
            <a:extLst>
              <a:ext uri="{FF2B5EF4-FFF2-40B4-BE49-F238E27FC236}">
                <a16:creationId xmlns:a16="http://schemas.microsoft.com/office/drawing/2014/main" id="{6320577B-9955-58E5-191D-A48075034BE6}"/>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DBC17F02-C3F4-736F-C222-D7754F90C0D1}"/>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28361695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37B4F8-D86A-FBD6-42E4-1AA963B0AD03}"/>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CC00270F-5C27-F64D-04C9-CAFE96683FE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C1C32392-D6D3-442E-521E-0BC1E4E5EFF4}"/>
              </a:ext>
            </a:extLst>
          </p:cNvPr>
          <p:cNvSpPr>
            <a:spLocks noGrp="1"/>
          </p:cNvSpPr>
          <p:nvPr>
            <p:ph type="dt" sz="half" idx="10"/>
          </p:nvPr>
        </p:nvSpPr>
        <p:spPr/>
        <p:txBody>
          <a:bodyPr/>
          <a:lstStyle/>
          <a:p>
            <a:fld id="{A160F89B-AE2F-4AD1-999C-7E3254B8E12B}" type="datetimeFigureOut">
              <a:rPr lang="en-IN" smtClean="0"/>
              <a:t>02-09-2024</a:t>
            </a:fld>
            <a:endParaRPr lang="en-IN"/>
          </a:p>
        </p:txBody>
      </p:sp>
      <p:sp>
        <p:nvSpPr>
          <p:cNvPr id="5" name="Footer Placeholder 4">
            <a:extLst>
              <a:ext uri="{FF2B5EF4-FFF2-40B4-BE49-F238E27FC236}">
                <a16:creationId xmlns:a16="http://schemas.microsoft.com/office/drawing/2014/main" id="{9005AA0B-B53C-ABBE-F2E6-AC571719C814}"/>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65988EEA-4D5F-62C1-4568-4C0E0C5A4DE9}"/>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24852338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15BFBE-4CF4-10F4-5854-DE43A5DF2AF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5B4DDE61-1322-F946-A6ED-D78BFE4EB8F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BD31C9A-7C04-BC61-786A-3B8DF1A94D53}"/>
              </a:ext>
            </a:extLst>
          </p:cNvPr>
          <p:cNvSpPr>
            <a:spLocks noGrp="1"/>
          </p:cNvSpPr>
          <p:nvPr>
            <p:ph type="dt" sz="half" idx="10"/>
          </p:nvPr>
        </p:nvSpPr>
        <p:spPr/>
        <p:txBody>
          <a:bodyPr/>
          <a:lstStyle/>
          <a:p>
            <a:fld id="{A160F89B-AE2F-4AD1-999C-7E3254B8E12B}" type="datetimeFigureOut">
              <a:rPr lang="en-IN" smtClean="0"/>
              <a:t>02-09-2024</a:t>
            </a:fld>
            <a:endParaRPr lang="en-IN"/>
          </a:p>
        </p:txBody>
      </p:sp>
      <p:sp>
        <p:nvSpPr>
          <p:cNvPr id="5" name="Footer Placeholder 4">
            <a:extLst>
              <a:ext uri="{FF2B5EF4-FFF2-40B4-BE49-F238E27FC236}">
                <a16:creationId xmlns:a16="http://schemas.microsoft.com/office/drawing/2014/main" id="{FF42A2C3-E604-0558-6F64-53DE46EAA19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0F08CD33-7C3D-DFA4-FC47-3225757F530E}"/>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9096700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E3FE93-1C38-73A6-D708-4EE7422FECD3}"/>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7C374F8D-3D92-9008-B846-176D18F0EF2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6340298A-0063-0E2B-A786-C4EE427D1EB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84E28F74-0AFF-641C-E7F1-913429B899E4}"/>
              </a:ext>
            </a:extLst>
          </p:cNvPr>
          <p:cNvSpPr>
            <a:spLocks noGrp="1"/>
          </p:cNvSpPr>
          <p:nvPr>
            <p:ph type="dt" sz="half" idx="10"/>
          </p:nvPr>
        </p:nvSpPr>
        <p:spPr/>
        <p:txBody>
          <a:bodyPr/>
          <a:lstStyle/>
          <a:p>
            <a:fld id="{A160F89B-AE2F-4AD1-999C-7E3254B8E12B}" type="datetimeFigureOut">
              <a:rPr lang="en-IN" smtClean="0"/>
              <a:t>02-09-2024</a:t>
            </a:fld>
            <a:endParaRPr lang="en-IN"/>
          </a:p>
        </p:txBody>
      </p:sp>
      <p:sp>
        <p:nvSpPr>
          <p:cNvPr id="6" name="Footer Placeholder 5">
            <a:extLst>
              <a:ext uri="{FF2B5EF4-FFF2-40B4-BE49-F238E27FC236}">
                <a16:creationId xmlns:a16="http://schemas.microsoft.com/office/drawing/2014/main" id="{680DBD01-4835-E1BF-297E-5122497833C8}"/>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0E0F9BF9-F31C-7506-B87A-7983041BAA74}"/>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30287896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A98547-EFFF-E4D4-E5D5-76EBDA6A4CD1}"/>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59D77B11-929F-3B18-3AB7-3A819C96F78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63808EF-B5D9-7F8D-3654-D35AA6F7AC7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A606D8DC-EF33-4524-2A9B-0649C63713C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47BF219-0A02-4BF4-E0F1-34D1956F2A0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4BFCC927-FB69-5FB4-64A6-DA6F47EE606B}"/>
              </a:ext>
            </a:extLst>
          </p:cNvPr>
          <p:cNvSpPr>
            <a:spLocks noGrp="1"/>
          </p:cNvSpPr>
          <p:nvPr>
            <p:ph type="dt" sz="half" idx="10"/>
          </p:nvPr>
        </p:nvSpPr>
        <p:spPr/>
        <p:txBody>
          <a:bodyPr/>
          <a:lstStyle/>
          <a:p>
            <a:fld id="{A160F89B-AE2F-4AD1-999C-7E3254B8E12B}" type="datetimeFigureOut">
              <a:rPr lang="en-IN" smtClean="0"/>
              <a:t>02-09-2024</a:t>
            </a:fld>
            <a:endParaRPr lang="en-IN"/>
          </a:p>
        </p:txBody>
      </p:sp>
      <p:sp>
        <p:nvSpPr>
          <p:cNvPr id="8" name="Footer Placeholder 7">
            <a:extLst>
              <a:ext uri="{FF2B5EF4-FFF2-40B4-BE49-F238E27FC236}">
                <a16:creationId xmlns:a16="http://schemas.microsoft.com/office/drawing/2014/main" id="{611D57B4-0F1F-E393-F326-09D5ABB5709A}"/>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DE317CEB-277E-6C4C-DD9E-5CE3E05C236C}"/>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29878395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720BD-64C6-9613-1053-A9CDE2329F9F}"/>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FE3FB8B8-66BC-1401-0E3B-FC453C152203}"/>
              </a:ext>
            </a:extLst>
          </p:cNvPr>
          <p:cNvSpPr>
            <a:spLocks noGrp="1"/>
          </p:cNvSpPr>
          <p:nvPr>
            <p:ph type="dt" sz="half" idx="10"/>
          </p:nvPr>
        </p:nvSpPr>
        <p:spPr/>
        <p:txBody>
          <a:bodyPr/>
          <a:lstStyle/>
          <a:p>
            <a:fld id="{A160F89B-AE2F-4AD1-999C-7E3254B8E12B}" type="datetimeFigureOut">
              <a:rPr lang="en-IN" smtClean="0"/>
              <a:t>02-09-2024</a:t>
            </a:fld>
            <a:endParaRPr lang="en-IN"/>
          </a:p>
        </p:txBody>
      </p:sp>
      <p:sp>
        <p:nvSpPr>
          <p:cNvPr id="4" name="Footer Placeholder 3">
            <a:extLst>
              <a:ext uri="{FF2B5EF4-FFF2-40B4-BE49-F238E27FC236}">
                <a16:creationId xmlns:a16="http://schemas.microsoft.com/office/drawing/2014/main" id="{726BA8FB-1BE3-E4BE-E242-574A740E508C}"/>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A8690670-A3B7-FEE2-E4A7-69DA20407722}"/>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38695748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5099EA7-DC7A-E2DC-796C-45AD40A8C9F3}"/>
              </a:ext>
            </a:extLst>
          </p:cNvPr>
          <p:cNvSpPr>
            <a:spLocks noGrp="1"/>
          </p:cNvSpPr>
          <p:nvPr>
            <p:ph type="dt" sz="half" idx="10"/>
          </p:nvPr>
        </p:nvSpPr>
        <p:spPr/>
        <p:txBody>
          <a:bodyPr/>
          <a:lstStyle/>
          <a:p>
            <a:fld id="{A160F89B-AE2F-4AD1-999C-7E3254B8E12B}" type="datetimeFigureOut">
              <a:rPr lang="en-IN" smtClean="0"/>
              <a:t>02-09-2024</a:t>
            </a:fld>
            <a:endParaRPr lang="en-IN"/>
          </a:p>
        </p:txBody>
      </p:sp>
      <p:sp>
        <p:nvSpPr>
          <p:cNvPr id="3" name="Footer Placeholder 2">
            <a:extLst>
              <a:ext uri="{FF2B5EF4-FFF2-40B4-BE49-F238E27FC236}">
                <a16:creationId xmlns:a16="http://schemas.microsoft.com/office/drawing/2014/main" id="{F424FC7E-EE01-C404-20BE-CB9560E6709C}"/>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C07661B7-0B70-09CC-8EF5-CCF3ABA10425}"/>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12571748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D8FFDC-B905-4833-CB3C-27E65693217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74C005C7-B0E9-D652-5065-E1E3A796636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864892B2-FAC6-6366-05C9-57D3A256B82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6FE5168-9EA3-23F8-9707-D9B974C5729C}"/>
              </a:ext>
            </a:extLst>
          </p:cNvPr>
          <p:cNvSpPr>
            <a:spLocks noGrp="1"/>
          </p:cNvSpPr>
          <p:nvPr>
            <p:ph type="dt" sz="half" idx="10"/>
          </p:nvPr>
        </p:nvSpPr>
        <p:spPr/>
        <p:txBody>
          <a:bodyPr/>
          <a:lstStyle/>
          <a:p>
            <a:fld id="{A160F89B-AE2F-4AD1-999C-7E3254B8E12B}" type="datetimeFigureOut">
              <a:rPr lang="en-IN" smtClean="0"/>
              <a:t>02-09-2024</a:t>
            </a:fld>
            <a:endParaRPr lang="en-IN"/>
          </a:p>
        </p:txBody>
      </p:sp>
      <p:sp>
        <p:nvSpPr>
          <p:cNvPr id="6" name="Footer Placeholder 5">
            <a:extLst>
              <a:ext uri="{FF2B5EF4-FFF2-40B4-BE49-F238E27FC236}">
                <a16:creationId xmlns:a16="http://schemas.microsoft.com/office/drawing/2014/main" id="{43303598-BD1C-7F4F-1129-D8807655CEEC}"/>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00047B44-781C-7FA3-519C-289577B91C9A}"/>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63208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61A759-BC69-8402-75DB-3EBFDAF6F79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DD34149D-BA80-D142-999C-153481734C6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46189C5C-F878-F841-28C0-A94773A61F7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746419E-4A64-C3FC-0655-94BEEE6C095A}"/>
              </a:ext>
            </a:extLst>
          </p:cNvPr>
          <p:cNvSpPr>
            <a:spLocks noGrp="1"/>
          </p:cNvSpPr>
          <p:nvPr>
            <p:ph type="dt" sz="half" idx="10"/>
          </p:nvPr>
        </p:nvSpPr>
        <p:spPr/>
        <p:txBody>
          <a:bodyPr/>
          <a:lstStyle/>
          <a:p>
            <a:fld id="{A160F89B-AE2F-4AD1-999C-7E3254B8E12B}" type="datetimeFigureOut">
              <a:rPr lang="en-IN" smtClean="0"/>
              <a:t>02-09-2024</a:t>
            </a:fld>
            <a:endParaRPr lang="en-IN"/>
          </a:p>
        </p:txBody>
      </p:sp>
      <p:sp>
        <p:nvSpPr>
          <p:cNvPr id="6" name="Footer Placeholder 5">
            <a:extLst>
              <a:ext uri="{FF2B5EF4-FFF2-40B4-BE49-F238E27FC236}">
                <a16:creationId xmlns:a16="http://schemas.microsoft.com/office/drawing/2014/main" id="{61BEE7E3-E09B-9514-5A6A-0F90F078A4E2}"/>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A6CC69B7-4658-A21A-EA1E-9CBD1A94F88E}"/>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40203227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E8F0B4-D84B-D537-8D78-994FD9F6A184}"/>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B876282C-FE7B-ACC8-3352-4A7A99D1C04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9B4C4319-83AD-4A56-A038-E56F2875C2D1}"/>
              </a:ext>
            </a:extLst>
          </p:cNvPr>
          <p:cNvSpPr>
            <a:spLocks noGrp="1"/>
          </p:cNvSpPr>
          <p:nvPr>
            <p:ph type="dt" sz="half" idx="10"/>
          </p:nvPr>
        </p:nvSpPr>
        <p:spPr/>
        <p:txBody>
          <a:bodyPr/>
          <a:lstStyle/>
          <a:p>
            <a:fld id="{A160F89B-AE2F-4AD1-999C-7E3254B8E12B}" type="datetimeFigureOut">
              <a:rPr lang="en-IN" smtClean="0"/>
              <a:t>02-09-2024</a:t>
            </a:fld>
            <a:endParaRPr lang="en-IN"/>
          </a:p>
        </p:txBody>
      </p:sp>
      <p:sp>
        <p:nvSpPr>
          <p:cNvPr id="5" name="Footer Placeholder 4">
            <a:extLst>
              <a:ext uri="{FF2B5EF4-FFF2-40B4-BE49-F238E27FC236}">
                <a16:creationId xmlns:a16="http://schemas.microsoft.com/office/drawing/2014/main" id="{F199972A-7490-147B-0E32-3D2AAEC0A761}"/>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6CDBDB90-3CB0-3A44-A890-DA225E4BC2D6}"/>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9334114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F768DD3-C222-785A-C9D1-0977FE81D09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887D8820-027B-B5AF-C5A5-6D8691C2036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78B10D42-FDEE-70DB-0CDF-8CE662866C68}"/>
              </a:ext>
            </a:extLst>
          </p:cNvPr>
          <p:cNvSpPr>
            <a:spLocks noGrp="1"/>
          </p:cNvSpPr>
          <p:nvPr>
            <p:ph type="dt" sz="half" idx="10"/>
          </p:nvPr>
        </p:nvSpPr>
        <p:spPr/>
        <p:txBody>
          <a:bodyPr/>
          <a:lstStyle/>
          <a:p>
            <a:fld id="{A160F89B-AE2F-4AD1-999C-7E3254B8E12B}" type="datetimeFigureOut">
              <a:rPr lang="en-IN" smtClean="0"/>
              <a:t>02-09-2024</a:t>
            </a:fld>
            <a:endParaRPr lang="en-IN"/>
          </a:p>
        </p:txBody>
      </p:sp>
      <p:sp>
        <p:nvSpPr>
          <p:cNvPr id="5" name="Footer Placeholder 4">
            <a:extLst>
              <a:ext uri="{FF2B5EF4-FFF2-40B4-BE49-F238E27FC236}">
                <a16:creationId xmlns:a16="http://schemas.microsoft.com/office/drawing/2014/main" id="{C510E54C-356D-63FB-FB2F-931093BA5DFB}"/>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EB07D703-B679-708C-5A11-D2AA172E15D9}"/>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20218300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14F442B-30BD-98D7-4F06-4D059BC04ED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C31AF26E-73E3-4049-0399-4F66ECFC802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59C5C133-FEDB-2877-10F3-06793B00FD4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160F89B-AE2F-4AD1-999C-7E3254B8E12B}" type="datetimeFigureOut">
              <a:rPr lang="en-IN" smtClean="0"/>
              <a:t>02-09-2024</a:t>
            </a:fld>
            <a:endParaRPr lang="en-IN"/>
          </a:p>
        </p:txBody>
      </p:sp>
      <p:sp>
        <p:nvSpPr>
          <p:cNvPr id="5" name="Footer Placeholder 4">
            <a:extLst>
              <a:ext uri="{FF2B5EF4-FFF2-40B4-BE49-F238E27FC236}">
                <a16:creationId xmlns:a16="http://schemas.microsoft.com/office/drawing/2014/main" id="{93DA6EB7-E0E6-10AA-774C-5E5CC2E302C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CD7FD2C5-EAAA-EDCC-67CF-DF021BA79EE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70EBB44-7D7A-4B0D-953C-4A51760D0F2E}" type="slidenum">
              <a:rPr lang="en-IN" smtClean="0"/>
              <a:t>‹#›</a:t>
            </a:fld>
            <a:endParaRPr lang="en-IN"/>
          </a:p>
        </p:txBody>
      </p:sp>
    </p:spTree>
    <p:extLst>
      <p:ext uri="{BB962C8B-B14F-4D97-AF65-F5344CB8AC3E}">
        <p14:creationId xmlns:p14="http://schemas.microsoft.com/office/powerpoint/2010/main" val="34520558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Background Image, Forest, Trees, Path, Forest Path">
            <a:extLst>
              <a:ext uri="{FF2B5EF4-FFF2-40B4-BE49-F238E27FC236}">
                <a16:creationId xmlns:a16="http://schemas.microsoft.com/office/drawing/2014/main" id="{0D678B5C-63D0-43A7-82ED-CF9F4A2F86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7396"/>
            <a:ext cx="12192001" cy="6858000"/>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descr="Goan Churches | Information on all Churches in Goa">
            <a:extLst>
              <a:ext uri="{FF2B5EF4-FFF2-40B4-BE49-F238E27FC236}">
                <a16:creationId xmlns:a16="http://schemas.microsoft.com/office/drawing/2014/main" id="{4DE67276-E7CC-A631-90D3-2898C083373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7396"/>
            <a:ext cx="5119687" cy="68580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88740711-6E79-4D9D-80C9-79587687A115}"/>
              </a:ext>
            </a:extLst>
          </p:cNvPr>
          <p:cNvSpPr txBox="1"/>
          <p:nvPr/>
        </p:nvSpPr>
        <p:spPr>
          <a:xfrm>
            <a:off x="4921624" y="1924996"/>
            <a:ext cx="7270376" cy="2631490"/>
          </a:xfrm>
          <a:prstGeom prst="rect">
            <a:avLst/>
          </a:prstGeom>
          <a:noFill/>
        </p:spPr>
        <p:txBody>
          <a:bodyPr wrap="square" rtlCol="0">
            <a:spAutoFit/>
          </a:bodyPr>
          <a:lstStyle/>
          <a:p>
            <a:pPr algn="ctr">
              <a:lnSpc>
                <a:spcPct val="200000"/>
              </a:lnSpc>
            </a:pPr>
            <a:r>
              <a:rPr lang="ta-IN" sz="4400" b="1" dirty="0" err="1">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பொதுக்காலம்</a:t>
            </a:r>
            <a:r>
              <a:rPr lang="ta-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 22ஆம்</a:t>
            </a:r>
            <a:r>
              <a:rPr lang="en-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 </a:t>
            </a:r>
            <a:r>
              <a:rPr lang="ta-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வாரம் – </a:t>
            </a:r>
            <a:r>
              <a:rPr lang="en-IN" sz="4400" b="1" dirty="0" err="1">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வெள்ளி</a:t>
            </a:r>
            <a:r>
              <a:rPr lang="en-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 -  B</a:t>
            </a:r>
          </a:p>
        </p:txBody>
      </p:sp>
    </p:spTree>
    <p:extLst>
      <p:ext uri="{BB962C8B-B14F-4D97-AF65-F5344CB8AC3E}">
        <p14:creationId xmlns:p14="http://schemas.microsoft.com/office/powerpoint/2010/main" val="29264107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304050"/>
            <a:ext cx="12192000" cy="4428585"/>
          </a:xfrm>
          <a:prstGeom prst="rect">
            <a:avLst/>
          </a:prstGeom>
          <a:noFill/>
        </p:spPr>
        <p:txBody>
          <a:bodyPr wrap="square" rtlCol="0">
            <a:spAutoFit/>
          </a:bodyPr>
          <a:lstStyle/>
          <a:p>
            <a:pPr algn="ct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வருகைப் பல்லவி</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மேல்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இரக்கமாயிரும்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ஏனெனில்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நோக்கிக்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கூக்குரலிட்டேன்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ஏனெனில்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இனியவர்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பரிவுள்ளவர்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நோக்</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அனைவருக்கும்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காட்டுபவர்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152647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22210"/>
            <a:ext cx="12192000" cy="5813579"/>
          </a:xfrm>
          <a:prstGeom prst="rect">
            <a:avLst/>
          </a:prstGeom>
          <a:noFill/>
        </p:spPr>
        <p:txBody>
          <a:bodyPr wrap="square" rtlCol="0">
            <a:spAutoFit/>
          </a:bodyPr>
          <a:lstStyle/>
          <a:p>
            <a:pP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இறைவனின் </a:t>
            </a:r>
            <a:r>
              <a:rPr lang="ta-IN" sz="3600" b="1" dirty="0" err="1">
                <a:ln w="0"/>
                <a:solidFill>
                  <a:srgbClr val="FF0000"/>
                </a:solidFill>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புகழ்பாட</a:t>
            </a:r>
            <a:r>
              <a:rPr lang="ta-IN" sz="3600" b="1" dirty="0">
                <a:ln w="0"/>
                <a:solidFill>
                  <a:srgbClr val="FF0000"/>
                </a:solidFill>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இங்கே </a:t>
            </a:r>
            <a:r>
              <a:rPr lang="ta-IN" sz="3600" b="1" dirty="0" err="1">
                <a:ln w="0"/>
                <a:solidFill>
                  <a:srgbClr val="FF0000"/>
                </a:solidFill>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இதயங்கள்</a:t>
            </a:r>
            <a:r>
              <a:rPr lang="ta-IN" sz="3600" b="1" dirty="0">
                <a:ln w="0"/>
                <a:solidFill>
                  <a:srgbClr val="FF0000"/>
                </a:solidFill>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பல கோடி</a:t>
            </a:r>
          </a:p>
          <a:p>
            <a:pPr>
              <a:lnSpc>
                <a:spcPct val="150000"/>
              </a:lnSpc>
            </a:pPr>
            <a:r>
              <a:rPr lang="ta-IN" sz="3600" b="1" dirty="0" err="1">
                <a:ln w="0"/>
                <a:solidFill>
                  <a:srgbClr val="FF0000"/>
                </a:solidFill>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துறையெல்லாம்</a:t>
            </a:r>
            <a:r>
              <a:rPr lang="ta-IN" sz="3600" b="1" dirty="0">
                <a:ln w="0"/>
                <a:solidFill>
                  <a:srgbClr val="FF0000"/>
                </a:solidFill>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கடந்தவனே</a:t>
            </a:r>
            <a:r>
              <a:rPr lang="ta-IN" sz="3600" b="1" dirty="0">
                <a:ln w="0"/>
                <a:solidFill>
                  <a:srgbClr val="FF0000"/>
                </a:solidFill>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endParaRPr lang="en-IN" sz="3600" b="1" dirty="0">
              <a:ln w="0"/>
              <a:solidFill>
                <a:srgbClr val="FF0000"/>
              </a:solidFill>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உன் </a:t>
            </a:r>
            <a:r>
              <a:rPr lang="ta-IN" sz="3600" b="1" dirty="0" err="1">
                <a:ln w="0"/>
                <a:solidFill>
                  <a:srgbClr val="FF0000"/>
                </a:solidFill>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துணையொன்றே</a:t>
            </a:r>
            <a:r>
              <a:rPr lang="ta-IN" sz="3600" b="1" dirty="0">
                <a:ln w="0"/>
                <a:solidFill>
                  <a:srgbClr val="FF0000"/>
                </a:solidFill>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நாம் தேடி</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1. மறைபொருள்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ஆனவனே</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உன்னை</a:t>
            </a: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மனங்களில்</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சிறை வைத்தோம் (2)</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குறையுள்ள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கோயிலிலே</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உன்னைக்</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கொண்டு நாம் குடி வைத்தோம்</a:t>
            </a:r>
          </a:p>
        </p:txBody>
      </p:sp>
    </p:spTree>
    <p:extLst>
      <p:ext uri="{BB962C8B-B14F-4D97-AF65-F5344CB8AC3E}">
        <p14:creationId xmlns:p14="http://schemas.microsoft.com/office/powerpoint/2010/main" val="12211361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22210"/>
            <a:ext cx="12192000" cy="5813579"/>
          </a:xfrm>
          <a:prstGeom prst="rect">
            <a:avLst/>
          </a:prstGeom>
          <a:noFill/>
        </p:spPr>
        <p:txBody>
          <a:bodyPr wrap="square" rtlCol="0">
            <a:spAutoFit/>
          </a:bodyPr>
          <a:lstStyle/>
          <a:p>
            <a:pP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இறைவனின் </a:t>
            </a:r>
            <a:r>
              <a:rPr lang="ta-IN" sz="3600" b="1" dirty="0" err="1">
                <a:ln w="0"/>
                <a:solidFill>
                  <a:srgbClr val="FF0000"/>
                </a:solidFill>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புகழ்பாட</a:t>
            </a:r>
            <a:r>
              <a:rPr lang="ta-IN" sz="3600" b="1" dirty="0">
                <a:ln w="0"/>
                <a:solidFill>
                  <a:srgbClr val="FF0000"/>
                </a:solidFill>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இங்கே </a:t>
            </a:r>
            <a:r>
              <a:rPr lang="ta-IN" sz="3600" b="1" dirty="0" err="1">
                <a:ln w="0"/>
                <a:solidFill>
                  <a:srgbClr val="FF0000"/>
                </a:solidFill>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இதயங்கள்</a:t>
            </a:r>
            <a:r>
              <a:rPr lang="ta-IN" sz="3600" b="1" dirty="0">
                <a:ln w="0"/>
                <a:solidFill>
                  <a:srgbClr val="FF0000"/>
                </a:solidFill>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பல கோடி</a:t>
            </a:r>
          </a:p>
          <a:p>
            <a:pPr>
              <a:lnSpc>
                <a:spcPct val="150000"/>
              </a:lnSpc>
            </a:pPr>
            <a:r>
              <a:rPr lang="ta-IN" sz="3600" b="1" dirty="0" err="1">
                <a:ln w="0"/>
                <a:solidFill>
                  <a:srgbClr val="FF0000"/>
                </a:solidFill>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துறையெல்லாம்</a:t>
            </a:r>
            <a:r>
              <a:rPr lang="ta-IN" sz="3600" b="1" dirty="0">
                <a:ln w="0"/>
                <a:solidFill>
                  <a:srgbClr val="FF0000"/>
                </a:solidFill>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கடந்தவனே</a:t>
            </a:r>
            <a:r>
              <a:rPr lang="ta-IN" sz="3600" b="1" dirty="0">
                <a:ln w="0"/>
                <a:solidFill>
                  <a:srgbClr val="FF0000"/>
                </a:solidFill>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endParaRPr lang="en-IN" sz="3600" b="1" dirty="0">
              <a:ln w="0"/>
              <a:solidFill>
                <a:srgbClr val="FF0000"/>
              </a:solidFill>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உன் </a:t>
            </a:r>
            <a:r>
              <a:rPr lang="ta-IN" sz="3600" b="1" dirty="0" err="1">
                <a:ln w="0"/>
                <a:solidFill>
                  <a:srgbClr val="FF0000"/>
                </a:solidFill>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துணையொன்றே</a:t>
            </a:r>
            <a:r>
              <a:rPr lang="ta-IN" sz="3600" b="1" dirty="0">
                <a:ln w="0"/>
                <a:solidFill>
                  <a:srgbClr val="FF0000"/>
                </a:solidFill>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நாம் தேடி</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2. அன்பு உன் பேர் அறிவோம் தூய</a:t>
            </a: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அறிவென்றும்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நாம்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தெரிவோம்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(2)</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இன்பம் நீ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எனக்</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கொள்வோம்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நல்ல</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இரக்கம் நீ என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மொழிவோம்</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p:txBody>
      </p:sp>
    </p:spTree>
    <p:extLst>
      <p:ext uri="{BB962C8B-B14F-4D97-AF65-F5344CB8AC3E}">
        <p14:creationId xmlns:p14="http://schemas.microsoft.com/office/powerpoint/2010/main" val="30661259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815233"/>
            <a:ext cx="12192000" cy="5475089"/>
          </a:xfrm>
          <a:prstGeom prst="rect">
            <a:avLst/>
          </a:prstGeom>
          <a:noFill/>
        </p:spPr>
        <p:txBody>
          <a:bodyPr wrap="square" rtlCol="0">
            <a:spAutoFit/>
          </a:bodyPr>
          <a:lstStyle/>
          <a:p>
            <a:pPr algn="just">
              <a:lnSpc>
                <a:spcPct val="20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ஆவியின்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 </a:t>
            </a:r>
          </a:p>
          <a:p>
            <a:pPr algn="just">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இருப்பாராக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33934783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 ஆண்டவராகிய இயேசு கிறிஸ்துவின் அருளும்,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 அன்பும்,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ஆவியாரின்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நட்புறவும்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னைவரோடும் இருப்பதாக.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நம் தந்தையாகிய கடவுளிடமிருந்தும், ஆண்டவராகிய இயேசு கிறிஸ்துவிடமிருந்தும் அருளும்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உங்களோடு இருப்பதாக. </a:t>
            </a:r>
            <a:endParaRPr lang="en-US" sz="3600" dirty="0"/>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444352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இறைவனிடமும்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சகோதரிகளே</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உங்களிடமும்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ஏற்றுக்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கொள்கிறேன்.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என் சிந்தனையாலும்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சொல்லாலும்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செயலாலும்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கடமையில்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தவறியதாலும்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பாவங்கள் பல செய்தேன்.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064936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02833"/>
            <a:ext cx="12192000" cy="6652334"/>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 பாவமே என்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பாவமே என்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ஆகையால், எப்</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கன்னியான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மரியா</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வானதூதர்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அனைவரையும்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சகோதரிகளே</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உங்களையும்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னாகிய ஆண்டவரிடம்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எனக்காக வேண்டிக்கொள்ள மன்றாடுகின்றேன்.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நம்மீது இரக்கம் வைத்து நம் 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 அழைத்துச் செல்வாராக.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IN" sz="3600" b="1" dirty="0">
              <a:ln w="0"/>
              <a:solidFill>
                <a:srgbClr val="FF0000"/>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4553965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75862"/>
            <a:ext cx="12192000" cy="4359335"/>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6370149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52334"/>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மேல்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இரக்கமாயிரும்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எதிராகப்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பாவம் செய்தோம்.</a:t>
            </a: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இரக்கத்தைக்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காட்டியருளும்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இரக்கம் வைத்து நம்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அழைத்துச்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செல்வாராக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7258468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75862"/>
            <a:ext cx="12192000" cy="4359335"/>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700416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உள்ளம் நொறுங்கி வருந்துவோரை நலமாக்க அனுப்பப்பெற்ற ஆண்டவரே,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பாவிகளைத் தேடி வந்த கிறிஸ்துவே,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தந்தையின் வலப்பக்கம் 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றிருந்து, எங்களுக்காக பரிந்து பேசுகின்ற ஆண்டவரே,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790697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799451"/>
            <a:ext cx="12192000" cy="3259097"/>
          </a:xfrm>
          <a:prstGeom prst="rect">
            <a:avLst/>
          </a:prstGeom>
          <a:noFill/>
        </p:spPr>
        <p:txBody>
          <a:bodyPr wrap="square" rtlCol="0">
            <a:spAutoFit/>
          </a:bodyPr>
          <a:lstStyle/>
          <a:p>
            <a:pPr algn="just">
              <a:lnSpc>
                <a:spcPct val="20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நம்மீது இரக்கம் வைத்து நம் 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 அழைத்துச் செல்வாராக.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5257325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257062" y="851208"/>
            <a:ext cx="7858180" cy="5078313"/>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இரக்கமாயிரும்</a:t>
            </a:r>
            <a:b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இரக்கமாயிரும்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0919289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79550"/>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கடவுளு</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க்கு மாட்சி உண்டாகுக </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 ந</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ன்மனத்தோருக்கு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உம்மைப் புகழ்கின்றோம். உம்மை வாழ்த்துகின்றோம்.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 ஆராதிக்கின்றோம்.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மாட்சிப்</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படுத்துகின்றோம்.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41992835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719044"/>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மேலான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பொருட்டு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கூறுகின்றோம்.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வானுலக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அரசரே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தந்தையாகிய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மகனாய்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உதித்த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ஆண்டவரே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கிறிஸ்துவே</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5897393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22210"/>
            <a:ext cx="12192000" cy="5813579"/>
          </a:xfrm>
          <a:prstGeom prst="rect">
            <a:avLst/>
          </a:prstGeom>
          <a:noFill/>
        </p:spPr>
        <p:txBody>
          <a:bodyPr wrap="square" rtlCol="0">
            <a:spAutoFit/>
          </a:bodyPr>
          <a:lstStyle/>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திருமகனே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பாவங்களைப் போக்குபவரே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மேல் இரக்கமாயிரும்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பாவங்களைப்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 ஏற்றருளும்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வலப்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பக்கம் வீற்றிருப்பவரே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மேல் இரக்கமாயிரும்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p:txBody>
      </p:sp>
    </p:spTree>
    <p:extLst>
      <p:ext uri="{BB962C8B-B14F-4D97-AF65-F5344CB8AC3E}">
        <p14:creationId xmlns:p14="http://schemas.microsoft.com/office/powerpoint/2010/main" val="24259167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54993"/>
            <a:ext cx="12192000" cy="4159344"/>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இயேசு</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உன்னதர்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ஆவியாரோடு</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தந்தையாகிய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மாட்சியில் இருப்பவர் நீரே.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ஆமென்.</a:t>
            </a:r>
            <a:endParaRPr lang="en-US" sz="3600" dirty="0"/>
          </a:p>
        </p:txBody>
      </p:sp>
    </p:spTree>
    <p:extLst>
      <p:ext uri="{BB962C8B-B14F-4D97-AF65-F5344CB8AC3E}">
        <p14:creationId xmlns:p14="http://schemas.microsoft.com/office/powerpoint/2010/main" val="42104820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 கடவுளுக்கு மாட்சி உண்டாகுக.</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 நன்மனத்தோருக்கு அமைதி உண்டாகுக.</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 யாம் உம்மையே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 இறைவனே.</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ஆராதனை புரிந்து உம்மை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மாட்சிப் படுத்துகின்றோம் யாம்.</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7888776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 மேலான மாட்சியின் பொருட்டு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கூறுகின்றோம்.</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இறைவனே இணையில்லாத விண்ணரசே.</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 அனைத்தும் கொண்டு இலங்கும்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 தந்தை இறைவனே.</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 மகனாக உதித்த ஆண்டவர்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 இறைவனே.</a:t>
            </a:r>
          </a:p>
        </p:txBody>
      </p:sp>
    </p:spTree>
    <p:extLst>
      <p:ext uri="{BB962C8B-B14F-4D97-AF65-F5344CB8AC3E}">
        <p14:creationId xmlns:p14="http://schemas.microsoft.com/office/powerpoint/2010/main" val="26802927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இறைவனே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 திருச் செம்மறியே.</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 என்றென்றுமாக உதித்த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 மகனே நீர்.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நீர் எம் மீது இரங்குவீர்.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மன்றாட்டை ஏற்றருள்வீர்.</a:t>
            </a:r>
          </a:p>
        </p:txBody>
      </p:sp>
    </p:spTree>
    <p:extLst>
      <p:ext uri="{BB962C8B-B14F-4D97-AF65-F5344CB8AC3E}">
        <p14:creationId xmlns:p14="http://schemas.microsoft.com/office/powerpoint/2010/main" val="7320670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 வலப்பக்கம் வீற்றிருப்பவரே,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 மீது இரங்குவீர்.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இயேசு கிறிஸ்துவே, நீர் ஒருவரே தூயவர்!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ஆண்டவர்! நீர் ஒருவரே உன்னதர்!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 ஆவியோடு தந்தை இறைவனின் மாட்சியில் இருப்பவர் நீரே.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9483632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4824"/>
            <a:ext cx="12192000" cy="6652334"/>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இறைவனுக்கு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நல்மனத்தவர்க்கு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அமைதியும்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உம்மையே</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ஆராதனை புரிந்து</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மகிமைப்படுத்துகின்றோம் யாம்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 மேலாம் மாட்சிமைக்காக</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2597621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0"/>
            <a:ext cx="12192001" cy="6652334"/>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நவில்கின்றோம்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 எம் இறைவனே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இணையில்லாத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விண்ணரசே</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அனைத்தும்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கொண்டு</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இலங்கும்</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தேவதந்தை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ஏகமகனாக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 இறைவனே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 எம் இறைவனே</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8327942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8331"/>
            <a:ext cx="12192000" cy="5821337"/>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 திருச்செம்மறியே </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 நித்தியமாக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 இறைவன்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எம்மீது இரங்குவீர்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en-IN" sz="3600" b="1" dirty="0">
                <a:ln w="0"/>
                <a:effectLst>
                  <a:outerShdw blurRad="38100" dist="19050" dir="2700000" algn="tl" rotWithShape="0">
                    <a:schemeClr val="dk1">
                      <a:alpha val="40000"/>
                    </a:schemeClr>
                  </a:outerShdw>
                </a:effectLst>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 ஏற்றருள்வீர்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10516188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 வலத்தில்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வீற்றிருப்பவரே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எம்மீது இரங்குவீர்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இயேசுகிறிஸ்துவே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தூயவர்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ஆண்டவர்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பரிசுத்த ஆவியுடன் தந்தை இறைவனின்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உள்ளவர் நீரே – ஆமென்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p:txBody>
      </p:sp>
    </p:spTree>
    <p:extLst>
      <p:ext uri="{BB962C8B-B14F-4D97-AF65-F5344CB8AC3E}">
        <p14:creationId xmlns:p14="http://schemas.microsoft.com/office/powerpoint/2010/main" val="11750026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இறைவனுக்கு மாட்சிமை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நல்மனத்தவர்க்கு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அமைதியும்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போற்றுகின்றோம்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பாடுகின்றோம்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வணங்குகின்றோம்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வழிபடுகின்றோம்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தெய்வமே</a:t>
            </a:r>
          </a:p>
        </p:txBody>
      </p:sp>
    </p:spTree>
    <p:extLst>
      <p:ext uri="{BB962C8B-B14F-4D97-AF65-F5344CB8AC3E}">
        <p14:creationId xmlns:p14="http://schemas.microsoft.com/office/powerpoint/2010/main" val="149422367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புரிந்து</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மகிமைப்படுத்துகின்றோம்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யாம்</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மேலாம்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மாட்சிமைக்காக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நன்றி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நவில்கின்றோம்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இணையில்லாத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விண்ணரசே</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ஆற்றல்மிகு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இறைமகனே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இயேசு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தெய்வமே</a:t>
            </a:r>
          </a:p>
        </p:txBody>
      </p:sp>
    </p:spTree>
    <p:extLst>
      <p:ext uri="{BB962C8B-B14F-4D97-AF65-F5344CB8AC3E}">
        <p14:creationId xmlns:p14="http://schemas.microsoft.com/office/powerpoint/2010/main" val="196840966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இறைத்</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நீர்</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பாவம்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இரங்குவீர்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பாவம்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ஏற்றருள்வீர்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தந்தையிடம்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வலப்புறத்தில்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வீற்றிருக்கும்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மீட்பரே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இரங்குமய்யா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இயேசு கிறிஸ்து தெய்வமே</a:t>
            </a:r>
          </a:p>
        </p:txBody>
      </p:sp>
    </p:spTree>
    <p:extLst>
      <p:ext uri="{BB962C8B-B14F-4D97-AF65-F5344CB8AC3E}">
        <p14:creationId xmlns:p14="http://schemas.microsoft.com/office/powerpoint/2010/main" val="4786408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332058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ஐ</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ஆண்டவர் 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பரிசுத்த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ஆவியுடன்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தந்தை இறைவனின்</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உள்ளவர்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19655567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6836"/>
            <a:ext cx="12192000" cy="5813579"/>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வோமாக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ஆற்றல் வாய்ந்த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சிறந்தவை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அனைத்தும்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நிறைந்தவரே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நாங்கள் உள்ளார்ந்த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அன்புகொள்ளச்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செய்தருளும்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அதனால் எங்களது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சமயப்பற்றை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வளர்த்து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நன்மைகளைப்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பெருகச்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செய்து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கருத்துடன்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உருவாக்கியதைப்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பராமரித்துக்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காத்தருள்வீராக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2885873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6836"/>
            <a:ext cx="12192000" cy="332058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 தூய ஆவியின் ஒன்றிப்பில் இறைவனாய்  என்றென்றும் வாழ்ந்து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ஆட்சி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செய்கின்ற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 வழியாக உம்மை மன்றாடுகிறோம்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p:txBody>
      </p:sp>
    </p:spTree>
    <p:extLst>
      <p:ext uri="{BB962C8B-B14F-4D97-AF65-F5344CB8AC3E}">
        <p14:creationId xmlns:p14="http://schemas.microsoft.com/office/powerpoint/2010/main" val="16700627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22210"/>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முதல் வாசகம்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உள்ளங்களின் நோக்கங்களையும் வெளிப்படுத்துவார்.</a:t>
            </a:r>
          </a:p>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திருத்தூதர் பவுல் கொரிந்தியருக்கு எழுதிய முதல் திருமுகத்திலிருந்து வாசகம் 4: 1-5</a:t>
            </a:r>
          </a:p>
        </p:txBody>
      </p:sp>
    </p:spTree>
    <p:extLst>
      <p:ext uri="{BB962C8B-B14F-4D97-AF65-F5344CB8AC3E}">
        <p14:creationId xmlns:p14="http://schemas.microsoft.com/office/powerpoint/2010/main" val="311573993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சகோதரர் சகோதரிகளே,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எங்களைக் கிறிஸ்துவின் ஊழியர்கள், கடவுளின் மறை உண்மைகளை அறிவிக்கும் பொறுப்புடையவர்கள் எனக் கருத வேண்டும். பொறுப்பாளர்கள் நம்பிக்கைக்கு உரியவர்களாய்க் காணப்பட வேண்டும் என எதிர்பார்க்கலாம் அன்றோ! என்னைப் பொறுத்தமட்டில் எனக்கு எதிராக நீங்களோ மக்களின் நீதிமன்றமோ தீர்ப்பளித்தால் அதைப் பற்றிச் சிறிதும் கவலைப்பட மாட்டேன்.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23903834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நானே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தீர்ப்பளித்துக்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கொள்ளவும் மாட்டேன். எனக்கு எதிராகக் குற்றம் எதுவும் இருப்பதாகத் தெரியவில்லை. ஆயினும் நான் குற்றமற்றவனாகி விடமாட்டேன். எனக்குத் தீர்ப்பு வழங்குபவர் ஆண்டவர் ஒருவரே. எனவே, குறித்த காலம் வருமுன், அதாவது ஆண்டவரின் வருகைக்கு முன் யாருக்கும் தீர்ப்பளிக்க வேண்டாம். அவரே இருளில் மறைந்திருப்பவற்றை வெட்ட வெளிச்சமாக்குவார்;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உள்ளங்களின்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நோக்கங்களையும்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23904393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1658596"/>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வெளிப்படுத்துவார்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அப்பொழுது ஒவ்வொருவரும் கடவுளிடமிருந்து பாராட்டுப் பெறுவர்.</a:t>
            </a:r>
          </a:p>
        </p:txBody>
      </p:sp>
    </p:spTree>
    <p:extLst>
      <p:ext uri="{BB962C8B-B14F-4D97-AF65-F5344CB8AC3E}">
        <p14:creationId xmlns:p14="http://schemas.microsoft.com/office/powerpoint/2010/main" val="246232534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661374"/>
            <a:ext cx="9144000" cy="3120598"/>
          </a:xfrm>
          <a:prstGeom prst="rect">
            <a:avLst/>
          </a:prstGeom>
          <a:noFill/>
        </p:spPr>
        <p:txBody>
          <a:bodyPr wrap="square" rtlCol="0">
            <a:spAutoFit/>
          </a:bodyPr>
          <a:lstStyle/>
          <a:p>
            <a:pPr algn="ctr">
              <a:lnSpc>
                <a:spcPct val="3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அருள்வாக்கு.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300000"/>
              </a:lnSpc>
            </a:pP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இறைவனுக்கு</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219997673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41949"/>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பதிலுரைப் பாடல்</a:t>
            </a:r>
          </a:p>
          <a:p>
            <a:pPr algn="ctr">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திபா 37: 3-4. 5-6. 27-28. 39-40 (பல்லவி: 39</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a:t>
            </a:r>
          </a:p>
          <a:p>
            <a:pPr algn="ctr">
              <a:lnSpc>
                <a:spcPct val="150000"/>
              </a:lnSpc>
            </a:pP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நேர்மையாளருக்கு மீட்பு ஆண்டவரிடமிருந்து வருகின்றது.</a:t>
            </a:r>
          </a:p>
        </p:txBody>
      </p:sp>
    </p:spTree>
    <p:extLst>
      <p:ext uri="{BB962C8B-B14F-4D97-AF65-F5344CB8AC3E}">
        <p14:creationId xmlns:p14="http://schemas.microsoft.com/office/powerpoint/2010/main" val="187411834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90669"/>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3 ஆண்டவரை நம்பு; நலமானதைச் செய்; நாட்டிலேயே குடியிரு; நம்பத்தக்கவராய் வாழ்.</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4 ஆண்டவரிலேயே மகிழ்ச்சி கொள்; உன் உள்ளத்து விருப்பங்களை அவர் நிறைவேற்றுவார்.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நேர்மையாளருக்கு மீட்பு ஆண்டவரிடமிருந்து வருகின்றது.</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4678436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90669"/>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5 உன் வழியை ஆண்டவரிடம் ஒப்படைத்துவிடு; அவரையே நம்பியிரு; அவரே உன் சார்பில் செயலாற்றுவார்.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6 உன் நேர்மையைக் கதிரொளி போலும், உன் நாணயத்தை நண்பகல் போலும் அவர் விளங்கச் செய்வார்.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நேர்மையாளருக்கு மீட்பு ஆண்டவரிடமிருந்து வருகின்றது.</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64281163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90669"/>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27 தீமையினின்று விலகு; நல்லது செய்; எந்நாளும் நாட்டில் நிலைத்திருப்பாய்.</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28 ஏனெனில், ஆண்டவர் நேர்மையை விரும்புகின்றார்; தம் அன்பரை அவர் கைவிடுவதில்லை; அவர்களை என்றும் பாதுகாப்பார். பொல்லாரின் மரபினரோ வேரறுக்கப்படுவர்.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நேர்மையாளருக்கு மீட்பு ஆண்டவரிடமிருந்து வருகின்றது.</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20483618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39 நேர்மையாளருக்கு மீட்பு ஆண்டவரிடமிருந்து வருகின்றது, நெருக்கடியான நேரத்தில் அவர்களுக்கு வலிமையும் அவரே.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40 ஆண்டவர் துணைநின்று அவர்களை விடுவிக்கின்றார்; பொல்லாரிடமிருந்து அவர்களை விடுவிக்கின்றார்; அவரிடம் அடைக்கலம் புகுந்ததால், அவர்களை மீட்கின்றார்.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நேர்மையாளருக்கு மீட்பு ஆண்டவரிடமிருந்து வருகின்றது.</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28840540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37709"/>
            <a:ext cx="12192000" cy="4982582"/>
          </a:xfrm>
          <a:prstGeom prst="rect">
            <a:avLst/>
          </a:prstGeom>
          <a:noFill/>
        </p:spPr>
        <p:txBody>
          <a:bodyPr wrap="square" rtlCol="0">
            <a:spAutoFit/>
          </a:bodyPr>
          <a:lstStyle/>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நற்செய்திக்கு முன் வாழ்த்தொலி</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யோவா 8: 12</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அல்லேலூயா, அல்லேலூயா! ஆண்டவர் கூறுகிறார்: உலகின் ஒளி நானே; என்னைப் பின்தொடர்பவர் இருளில் நடக்க மாட்டார்; வாழ்வுக்கு வழி காட்டும் ஒளியைக் கொண்டிருப்பார். அல்லேலூயா.</a:t>
            </a:r>
          </a:p>
        </p:txBody>
      </p:sp>
    </p:spTree>
    <p:extLst>
      <p:ext uri="{BB962C8B-B14F-4D97-AF65-F5344CB8AC3E}">
        <p14:creationId xmlns:p14="http://schemas.microsoft.com/office/powerpoint/2010/main" val="17861294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340197"/>
          </a:xfrm>
          <a:prstGeom prst="rect">
            <a:avLst/>
          </a:prstGeom>
        </p:spPr>
        <p:txBody>
          <a:bodyPr wrap="square">
            <a:spAutoFit/>
          </a:bodyPr>
          <a:lstStyle/>
          <a:p>
            <a:pPr>
              <a:lnSpc>
                <a:spcPct val="300000"/>
              </a:lnSpc>
            </a:pP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குரு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ஆண்டவர் உங்களோடு இருப்பாராக</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எல்</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உம் ஆன்மாவோடும் இருப்பாராக</a:t>
            </a:r>
            <a:endParaRPr lang="en-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குரு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புனித</a:t>
            </a:r>
            <a:r>
              <a:rPr lang="en-US"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லூக்கா</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எழுதிய</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தூய</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நற்செய்தியிலிருந்து</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வாசகம்</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எல்</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r>
              <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ஆண்டவரே</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மாட்சி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உமக்கே</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endParaRPr lang="en-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p:txBody>
      </p:sp>
    </p:spTree>
    <p:extLst>
      <p:ext uri="{BB962C8B-B14F-4D97-AF65-F5344CB8AC3E}">
        <p14:creationId xmlns:p14="http://schemas.microsoft.com/office/powerpoint/2010/main" val="53178002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64757"/>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 வாசகம்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மணமகன் பிரியவேண்டிய காலம் வரும்; அப்போது நோன்பு இருப்பார்கள்.</a:t>
            </a:r>
          </a:p>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லூக்கா எழுதிய தூய</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நற்செய்தியிலிருந்து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வாசகம்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5: 33-39</a:t>
            </a:r>
          </a:p>
        </p:txBody>
      </p:sp>
    </p:spTree>
    <p:extLst>
      <p:ext uri="{BB962C8B-B14F-4D97-AF65-F5344CB8AC3E}">
        <p14:creationId xmlns:p14="http://schemas.microsoft.com/office/powerpoint/2010/main" val="379024409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அக்காலத்தில்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பரிசேயரும் மறைநூல் அறிஞரும் இயேசுவை நோக்கி, “யோவானுடைய சீடர்கள் அடிக்கடி நோன்பு இருந்து மன்றாடி வருகிறார்கள்; பரிசேயர்களின் சீடரும் அவ்வாறே செய்கின்றனர். உம்முடைய சீடரோ உண்பதும் குடிப்பதுமாக இருக்கின்றனரே!” என்றார்கள். இயேசு அவர்களை நோக்கி, “மணமகன் மணவிருந்தினர்களோடு இருக்கும் வரை அவர்களை நோன்பு இருக்கச் செய்யலாமா?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22396020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7475573"/>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ஆனால் மணமகன் அவர்களை விட்டுப் பிரிய வேண்டிய காலம் வரும்; அப்போது அவர்களும் நோன்பு இருப்பார்கள்” என்றார்.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அவர்களுக்கு ஓர் உவமையையும் கூறினார்: “எவரும் புதிய ஆடையிலிருந்து ஒரு துண்டைக் கிழித்து அதைப் பழைய ஆடையோடு ஒட்டுப் போடுவதில்லை. அவ்வாறு ஒட்டுப் போட்டால் புதிய ஆடையும் கிழியும்; புதிய துண்டும் பழையதோடு பொருந்தாது.</a:t>
            </a:r>
          </a:p>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92604962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அதுபோலப் பழைய தோற்பைகளில் எவரும் புதிய திராட்சை மதுவை ஊற்றி வைப்பதில்லை; ஊற்றி வைத்தால் புதிய மது தோற்பைகளை வெடிக்கச் செய்யும். மதுவும் சிந்திப் போகும்; தோற்பைகளும் பாழாகும். புதிய மதுவைப் புதிய தோற்பைகளில்தான் ஊற்றி வைக்க வேண்டும். பழைய திராட்சை மதுவைக் குடித்தவர் எவரும் புதியதை விரும்ப மாட்டார்; ஏனெனில் ‘பழையதே நல்லது’ என்பது அவர் கருத்து.”</a:t>
            </a:r>
          </a:p>
        </p:txBody>
      </p:sp>
    </p:spTree>
    <p:extLst>
      <p:ext uri="{BB962C8B-B14F-4D97-AF65-F5344CB8AC3E}">
        <p14:creationId xmlns:p14="http://schemas.microsoft.com/office/powerpoint/2010/main" val="285413885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720840"/>
            <a:ext cx="9144000" cy="3416320"/>
          </a:xfrm>
          <a:prstGeom prst="rect">
            <a:avLst/>
          </a:prstGeom>
          <a:noFill/>
        </p:spPr>
        <p:txBody>
          <a:bodyPr wrap="square" rtlCol="0">
            <a:spAutoFit/>
          </a:bodyPr>
          <a:lstStyle/>
          <a:p>
            <a:pPr>
              <a:lnSpc>
                <a:spcPct val="150000"/>
              </a:lnSpc>
            </a:pP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ண</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414113978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Jesus Desktop Wallpapers - Top Free Jesus Desktop Backgrounds -  WallpaperAccess">
            <a:extLst>
              <a:ext uri="{FF2B5EF4-FFF2-40B4-BE49-F238E27FC236}">
                <a16:creationId xmlns:a16="http://schemas.microsoft.com/office/drawing/2014/main" id="{B7AF5360-7331-4794-BE92-20CD4F7A80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956632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485192"/>
            <a:ext cx="12192000" cy="4359335"/>
          </a:xfrm>
          <a:prstGeom prst="rect">
            <a:avLst/>
          </a:prstGeom>
          <a:noFill/>
        </p:spPr>
        <p:txBody>
          <a:bodyPr wrap="square" rtlCol="0">
            <a:spAutoFit/>
          </a:bodyPr>
          <a:lstStyle/>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உந்தன்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வருகின்றேன்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உனக்காகத்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தருகின்றேன்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(2)</a:t>
            </a: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மலர்களில்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விழுந்து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மணமென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நுழைந்து</a:t>
            </a: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காற்றினில்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கலந்து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கனிவோடு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பணிந்து</a:t>
            </a:r>
          </a:p>
        </p:txBody>
      </p:sp>
    </p:spTree>
    <p:extLst>
      <p:ext uri="{BB962C8B-B14F-4D97-AF65-F5344CB8AC3E}">
        <p14:creationId xmlns:p14="http://schemas.microsoft.com/office/powerpoint/2010/main" val="405970860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05069"/>
            <a:ext cx="12192000" cy="5467331"/>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பசி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உள்ளோர்க்கு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உணவாக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நானிருப்பேன்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 இல்லாத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எளியோர்க்கு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உடையளிப்பேன்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(2)</a:t>
            </a: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விழுந்தவரைத்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தூக்கிடுவேன்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இங்கு</a:t>
            </a: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நலிந்தவரின்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துணையிருப்பேன்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இதுவே நான் தரும்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காணிக்கையே</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5558204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485192"/>
            <a:ext cx="12192000" cy="4359335"/>
          </a:xfrm>
          <a:prstGeom prst="rect">
            <a:avLst/>
          </a:prstGeom>
          <a:noFill/>
        </p:spPr>
        <p:txBody>
          <a:bodyPr wrap="square" rtlCol="0">
            <a:spAutoFit/>
          </a:bodyPr>
          <a:lstStyle/>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உந்தன்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வருகின்றேன்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உனக்காகத்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தருகின்றேன்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(2)</a:t>
            </a: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மலர்களில்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விழுந்து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மணமென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நுழைந்து</a:t>
            </a: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காற்றினில்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கலந்து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கனிவோடு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பணிந்து</a:t>
            </a:r>
          </a:p>
        </p:txBody>
      </p:sp>
    </p:spTree>
    <p:extLst>
      <p:ext uri="{BB962C8B-B14F-4D97-AF65-F5344CB8AC3E}">
        <p14:creationId xmlns:p14="http://schemas.microsoft.com/office/powerpoint/2010/main" val="168554763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485192"/>
            <a:ext cx="12192000" cy="5467331"/>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இருப்பவர்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கொடுப்பதில்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இன்பமென்ன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கையில்</a:t>
            </a: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இருப்பதைக்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கொடுப்பதே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இன்பமென்றாய்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(2)</a:t>
            </a: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அல்ல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இரக்கத்தையே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என்னில்</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விரும்புகின்ற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இறைமகனே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உன்னைப்போல் நானும்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உருவாகிட</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18626675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485192"/>
            <a:ext cx="12192000" cy="4359335"/>
          </a:xfrm>
          <a:prstGeom prst="rect">
            <a:avLst/>
          </a:prstGeom>
          <a:noFill/>
        </p:spPr>
        <p:txBody>
          <a:bodyPr wrap="square" rtlCol="0">
            <a:spAutoFit/>
          </a:bodyPr>
          <a:lstStyle/>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உந்தன்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வருகின்றேன்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உனக்காகத்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தருகின்றேன்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(2)</a:t>
            </a: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மலர்களில்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விழுந்து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மணமென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நுழைந்து</a:t>
            </a: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காற்றினில்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கலந்து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கனிவோடு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பணிந்து</a:t>
            </a:r>
          </a:p>
        </p:txBody>
      </p:sp>
    </p:spTree>
    <p:extLst>
      <p:ext uri="{BB962C8B-B14F-4D97-AF65-F5344CB8AC3E}">
        <p14:creationId xmlns:p14="http://schemas.microsoft.com/office/powerpoint/2010/main" val="99802718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2325"/>
          </a:xfrm>
          <a:prstGeom prst="rect">
            <a:avLst/>
          </a:prstGeom>
        </p:spPr>
        <p:txBody>
          <a:bodyPr wrap="square">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என்னுடையதும், உங்களுடையதுமான இப்பலி எல்லாம் வல்ல தந்தையாகிய இறைவனுக்கு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ஏற்றதாகும்படி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ஜெபியுங்கள்.</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மக்கள்</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தமது பெயரின் புகழ்ச்சிக்காகவும், மாட்சிக்காகவும், நமது நன்மைக்காகவும், புனித திரு அவை அனைத்தின் நலனுக்காகவும், உமது கையிலிருந்து இப்பலியை ஏற்றுக் கொள்வாராக!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7150760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1999" cy="4982582"/>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காணிக்கைமீது மன்றாட்டு</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என்றும் புனிதமான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இக்காணிக்கை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மீட்பு அளிக்கும்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ஆசியை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மீது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பொழிவதாக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இவ்வாறு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அருளடையாள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முறையில் நிகழும்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இப்பலி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ஆற்றலால்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நிறைவு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பெறுவதாக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ஆண்டவராகிய கிறிஸ்து வழியாக உம்மை மன்றாடுகின்றோம்.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8903483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01522"/>
            <a:ext cx="12192000" cy="4990340"/>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இருப்பாராக.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 இருப்பாராக </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இதயங்களை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எழுப்புங்கள்.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ஆண்டவரிடம் எழுப்பியுள்ளோம். </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நம் இறைவனாகிய ஆண்டவருக்கு நன்றி கூறுவோம்.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 தகுதியும் நீதியு</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 </a:t>
            </a:r>
            <a:endParaRPr lang="en-IN" sz="3600" dirty="0"/>
          </a:p>
        </p:txBody>
      </p:sp>
    </p:spTree>
    <p:extLst>
      <p:ext uri="{BB962C8B-B14F-4D97-AF65-F5344CB8AC3E}">
        <p14:creationId xmlns:p14="http://schemas.microsoft.com/office/powerpoint/2010/main" val="279234178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518474"/>
            <a:ext cx="12192000" cy="5467331"/>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0861497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9100387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00635"/>
            <a:ext cx="12192000" cy="5467331"/>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427867348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புதுப்பிக்கவும்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அவருடைய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நிறைவில்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நாங்கள் அனைவரும்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பங்குபெறவும்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திருவுளமானீர்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கடவுள் வடிவில் விளங்கிய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தம்மையே வெறுமையாக்கி,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சிலுவையில் சிந்திய தமது இரத்தத்தால்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யாவும் அமைதி பெறச் செய்தார்.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எனவே அவர் அனைத்துக்கும் மேலாக உயர்த்தப்பட்டு,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தமக்குக் கீழ்ப்படிவோர் அனைவருக்கும் நிலையான மீட்பின் காரணரானார்.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3234270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31596"/>
            <a:ext cx="12192000" cy="415158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முதன்மை வானதூதரோடும்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அரியணையில் அமர்வோர், தலைமை தாங்குவோரோடும்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வான்படைகளின் அணிகள் அனைத்தோடும் 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உமது மாட்சியைப் புகழ்ந்து பாடி முடிவின்றிச்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50974638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10893506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4276678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தூயவரான தந்தையே,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என்றுமுள்ள எல்லாம் வல்ல இறைவா,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எந்நாளும் எவ்விடத்திலும் நாங்கள் உமக்கு நன்றி செலுத்துவது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நீதியும் ஆகும்;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கடமையும் மீட்புக்கு உரிய செயலும் ஆகும்.</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நன்மை மிகுதியால்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ஆண்டவராகிய கிறிஸ்து வழியாக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 மனிதராகிய எங்களைப் படைத்தீர்; நாங்கள் நீதியின்படி தண்டனைக்கு உரியவராயினும்,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இரக்க மிகுதியினால் எங்களை மீட்டருளினீர்.</a:t>
            </a:r>
          </a:p>
        </p:txBody>
      </p:sp>
    </p:spTree>
    <p:extLst>
      <p:ext uri="{BB962C8B-B14F-4D97-AF65-F5344CB8AC3E}">
        <p14:creationId xmlns:p14="http://schemas.microsoft.com/office/powerpoint/2010/main" val="385432845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வழியாகவே உமது மாண்பை வானதூதர் புகழ்கின்றனர்;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தலைமை தாங்குவோர் உம்மை வழிபடுகின்றனர்;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அதிகாரம் செலுத்துவோர் உம் திருமுன் நடுங்குகின்றனர்;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வானங்களும் அவற்றில் உள்ள ஆற்றல்களும் சேராபீன்களும்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ஒன்றுகூடி அக்களித்துக் கொண்டாடுகின்றனர்.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அவர்களோடு எங்கள் குரலையும் சேர்த்துக்கொள்ளுமாறு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உம்மைத் தாழ்மையுடன்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இறைஞ்சிப் புகழ்ந்து சொல்வதாவது: தூயவர்.</a:t>
            </a:r>
          </a:p>
        </p:txBody>
      </p:sp>
    </p:spTree>
    <p:extLst>
      <p:ext uri="{BB962C8B-B14F-4D97-AF65-F5344CB8AC3E}">
        <p14:creationId xmlns:p14="http://schemas.microsoft.com/office/powerpoint/2010/main" val="388597479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0894949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3</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1834115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உம்முடைய அன்புத் திருமகன் வழியாக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 மனித இனங்களைப் படைத்தது போல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மிகுந்த கனிவிரக்கத்தால் அவற்றைப் புதுப்பிக்கவும் திருவுளமானீர்;</a:t>
            </a:r>
          </a:p>
        </p:txBody>
      </p:sp>
    </p:spTree>
    <p:extLst>
      <p:ext uri="{BB962C8B-B14F-4D97-AF65-F5344CB8AC3E}">
        <p14:creationId xmlns:p14="http://schemas.microsoft.com/office/powerpoint/2010/main" val="102120763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522210"/>
            <a:ext cx="12192000" cy="5813579"/>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படைப்புகள் அனைத்தும் உமக்குப் பணிபுரிகின்றன;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 அடைந்தோர் அனைவரும் உம்மை ஏற்றவாறு புகழ்கின்றனர்;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உம்முடைய புனிதர்களும் ஒரே இதயத்தோராய் உம்மைப் போற்றுகின்றனர்.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எனவே வானதூதர் அனைவரோடும் 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உம்மைக் கொண்டாடி,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மகிழ்வுடன் எப்பொழுதும் அறிக்கையிட்டுச்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50343749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46446752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4</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17097029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எங்கள் புகழுரை உமக்குத் தேவை அன்று;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ஆயினும் நாங்கள் உமக்கு நன்றி செலுத்துவது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அருள்கொடையாலேயே.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உம்மைப்</a:t>
            </a:r>
          </a:p>
        </p:txBody>
      </p:sp>
    </p:spTree>
    <p:extLst>
      <p:ext uri="{BB962C8B-B14F-4D97-AF65-F5344CB8AC3E}">
        <p14:creationId xmlns:p14="http://schemas.microsoft.com/office/powerpoint/2010/main" val="69114697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புகழ்ந்துரைப்பது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மாட்சியை மிகுதிப்படுத்தாது எனினும்,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ஆண்டவராகிய கிறிஸ்து வழியாக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மீட்பு அடையப் பயன்படுகின்றது.</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திரளோடு ஒன்றுசேர்ந்து,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நாங்களும் உம்மைப் புகழ்ந்தேத்தி,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மகிழ்ச்சியுடன் அறிக்கையிட்டுச்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33386655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54631932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5</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8809065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00635"/>
            <a:ext cx="12192000" cy="5467331"/>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358957973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இறப்பினை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அன்போடு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கொண்டாடுகின்றோம்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உயிர்ப்பினை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உயிராற்றலுள்ள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நம்பிக்கையோடு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அறிக்கையிடுகின்றோம்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மாட்சியுடன்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 மீண்டும் வருவார் 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உறுதியோடு எதிர்நோக்குகின்றோம்.</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புனிதர், வானதூதர் அனைவரோடும் 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உம்மைப் புகழ்ந்தேத்தி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முடிவின்றிச்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2536318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73391056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6</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43278646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வார்த்தையான அவர் வழியாக அனைத்தையும் படைத்தீர்.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அவரையே மீட்பராகவும் ஈடேற்றுபவராகவும் எங்களுக்கு அனுப்பினீர்.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தூய ஆவியால்</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5597917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உடலெடுத்து,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கன்னி மரியாவிடமிருந்து பிறந்தார்.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உமது திருவுளத்தை நிறைவேற்றி,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 மக்களை உமக்குப் பெற்றுத் தரத்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 கைகளை விரித்துப் பாடுபட்டார்.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இவ்வாறு அவர் சாவை வென்று உயிர்ப்பை வெளிப்படுத்தினார்.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வானதூதரோடும் புனிதர் அனைவரோடும் 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உமது மாட்சியைப் புகழ்ந்துரைத்து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 குரலாய்ச்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6995734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6781022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0521" y="2644170"/>
            <a:ext cx="3630957" cy="1569660"/>
          </a:xfrm>
          <a:prstGeom prst="rect">
            <a:avLst/>
          </a:prstGeom>
          <a:noFill/>
        </p:spPr>
        <p:txBody>
          <a:bodyPr wrap="square" rtlCol="0">
            <a:spAutoFit/>
          </a:bodyPr>
          <a:lstStyle/>
          <a:p>
            <a:r>
              <a:rPr lang="en-US"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Saints</a:t>
            </a:r>
            <a:endParaRPr lang="en-IN"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588829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00635"/>
            <a:ext cx="12192000" cy="5467331"/>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106758293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ஏ</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க்கூட்டத்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றுகின்ற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றிவாக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சூட்ட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ணி</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டுகின்றீர்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டாகவ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றிப்பு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தோழ</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கவும்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கின்றீர்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30028642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52334"/>
          </a:xfrm>
          <a:prstGeom prst="rect">
            <a:avLst/>
          </a:prstGeom>
          <a:noFill/>
        </p:spPr>
        <p:txBody>
          <a:bodyPr wrap="square" rtlCol="0">
            <a:spAutoFit/>
          </a:bodyPr>
          <a:lstStyle/>
          <a:p>
            <a:pPr algn="just">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பெற்று,வாழ்க்கைப்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தோல்வ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தன்ம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பண்</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முடிவின்றிச்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dirty="0"/>
          </a:p>
        </p:txBody>
      </p:sp>
    </p:spTree>
    <p:extLst>
      <p:ext uri="{BB962C8B-B14F-4D97-AF65-F5344CB8AC3E}">
        <p14:creationId xmlns:p14="http://schemas.microsoft.com/office/powerpoint/2010/main" val="197555438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35931015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0521" y="2644170"/>
            <a:ext cx="3630957" cy="1569660"/>
          </a:xfrm>
          <a:prstGeom prst="rect">
            <a:avLst/>
          </a:prstGeom>
          <a:noFill/>
        </p:spPr>
        <p:txBody>
          <a:bodyPr wrap="square" rtlCol="0">
            <a:spAutoFit/>
          </a:bodyPr>
          <a:lstStyle/>
          <a:p>
            <a:r>
              <a:rPr lang="en-US"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Saints</a:t>
            </a:r>
            <a:endParaRPr lang="en-IN"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98782243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உம் புனிதர்களின் வியத்தகு சாட்சியத்தால் உமது திரு அவை என்றும் புதிய ஆற்றல் பெற்று வளமடைகின்றது; இவ்வாறு எங்கள் மீது நீர்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0375379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கொண்டிருக்கும் பரிவன்பைத் தெள்ளத் தெளிவாகக் காட்டுகின்றீர். மேலும் எங்களது மீட்பின் மறைநிகழ்வை நாங்கள்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நிறைவேற்றுவதில்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அப்புனிதர்களின் சிறப்புமிக்க எடுத்துக்காட்டால் தூண்டப்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 அவர்களது தகுந்த பரிந்துரையால் என்றும் ஊக்கம் பெறவும் அருளுகின்றீர்.</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ஆண்டவரே, வானதூதர், புனிதர் அனைவரோடும் நாங்கள் சேர்ந்து, உமது பெருமையைப் பறைசாற்றி, அக்களிப்புடன் சொல்வதாவது: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63118010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9300048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0521" y="2644170"/>
            <a:ext cx="3630957" cy="1569660"/>
          </a:xfrm>
          <a:prstGeom prst="rect">
            <a:avLst/>
          </a:prstGeom>
          <a:noFill/>
        </p:spPr>
        <p:txBody>
          <a:bodyPr wrap="square" rtlCol="0">
            <a:spAutoFit/>
          </a:bodyPr>
          <a:lstStyle/>
          <a:p>
            <a:r>
              <a:rPr lang="en-US"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Saints</a:t>
            </a:r>
            <a:endParaRPr lang="en-IN"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06578318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புனித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விழாவில் உமது திரு அவை மகிழ்ந்திருக்கச் செய்கின்றீர்; அவருடைய இறைப்பற்று மிக்க வாழ்க்கை நெறியின் எடுத்துக்காட்டால் அதற்கு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53409765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வலுவூட்டுகின்றீர்; அவருடைய படிப்பினையால் பயிற்றுவிக்கின்றீர்; அவருடைய மன்றாட்டால் பாதுகாத்து வருகின்றீர்.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அணிகளோடும் புனிதரின் பெருந்திரளோடும்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சேர்ந்து, உமக்குப் புகழ்ச்சிப் பண் இசைத்து, முடிவின்றிச் சொல்வதாவது: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357389660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56098614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0521" y="2644170"/>
            <a:ext cx="3630957" cy="1569660"/>
          </a:xfrm>
          <a:prstGeom prst="rect">
            <a:avLst/>
          </a:prstGeom>
          <a:noFill/>
        </p:spPr>
        <p:txBody>
          <a:bodyPr wrap="square" rtlCol="0">
            <a:spAutoFit/>
          </a:bodyPr>
          <a:lstStyle/>
          <a:p>
            <a:r>
              <a:rPr lang="en-US"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Saints</a:t>
            </a:r>
            <a:endParaRPr lang="en-IN"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92924142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விண்ணரசுக்காகக் கிறிஸ்துவுக்குத் தங்களையே அர்ப்பணித்த புனிதர்களில் உமது வியத்தகு பராமரிப்பைக் கொண்டாடுவதும் உம்மைப் போற்றிப்</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3022339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புகழ்வதும் தகுமே; உமது இந்தப் பராமரிப்பினால் நீர் மனிதரைத் தொடக்கத்தில் இருந்த புனித நிலைக்கு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மீண்டும் அழைத்துச் செல்கின்றீர்.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புத்துலகில் கிடைக்க இருக்கும் அருள்கொடைகளை இவ்வுலகிலேயே பெற்று அனுபவிக்க அவர்களை வழிநடத்துகின்றீர்.</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புனிதர், வானதூதர் அனைவரோடும் சேர்ந்து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உம்மைப் புகழ்ந்தேத்தி முடிவின்றிச்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24306250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769987304"/>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Holy Eucharist - Our Lady of Lebanon Maronite Catholic Church - Lewisville,  TX">
            <a:extLst>
              <a:ext uri="{FF2B5EF4-FFF2-40B4-BE49-F238E27FC236}">
                <a16:creationId xmlns:a16="http://schemas.microsoft.com/office/drawing/2014/main" id="{DF4B8FAC-8958-C23A-D1E9-D92C5FD4C16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9172"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4228360"/>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மெய்யாகவே தூயவர்,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தூய்மை அனைத்துக்கும் ஊற்று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உம்முடைய ஆவியைப் பொழிந்து,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இக்காணிக்கைகளைத் தூய்மைப்படுத்த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வேண்டுகின்றோம்.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இவ்வாறு, எங்கள் ஆண்டவர் இயேசு கிறிஸ்துவின்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உடலும்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இரத்தமுமாக எங்களுக்கு இவை மாறுவனவாக.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51602105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பாடுபட உளம் கனிந்து தம்மைக் கையளித்தபோது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அப்பத்தை எடுத்து, நன்றி செலுத்தி,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அதைப் பிட்டு, தம் சீடர்களுக்கு அளித்துக் கூறியதாவது:</a:t>
            </a:r>
          </a:p>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அனைவரும் இதிலிருந்து பெற்று உண்ணுங்கள்;</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இது உங்களுக்காகக்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கையளிக்கப்படும் என் உடல்.</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163211183"/>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அவ்வண்ணமே, இரவு விருந்தை அருந்தியபின்,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கிண்ணத்தையும் எடுத்து, மீண்டும் உமக்கு நன்றி கூறி,</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 சீடர்களுக்கு அளித்து அவர் கூறியதாவது:</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அனைவரும் இதிலிருந்து பெற்றுப் பருகுங்கள்;</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இது புதிய, நிலையான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உடன்படிக்கைக்கு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உரிய என் இரத்தத்தின் கிண்ணம்.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பாவ மன்னிப்புக்கென்று</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உங்களுக்காகவும் பலருக்காகவும் சிந்தப்படும்.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என் நினைவாகச் செய்யுங்கள்.</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15105776"/>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785612"/>
            <a:ext cx="12192000" cy="4524315"/>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நம்பிக்கையின் மறைபொருள்</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வருமளவும் உமது இறப்பினை அறிக்கையிடுகின்றோம். உமது உயிர்ப்பினையும் எடுத்துரைக்கின்றோம்.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359289369"/>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359335"/>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ஆண்டவரே,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கிறிஸ்துவின் இறப்பினையும் உயிர்ப்பினையும் நினைவுகூர்ந்து,</a:t>
            </a:r>
          </a:p>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வாழ்வுதரும் அப்பத்தையும் மீட்பு அளிக்கும் கிண்ணத்தையும் உமக்கு ஒப்புக்கொடுக்கின்றோம்.</a:t>
            </a:r>
          </a:p>
        </p:txBody>
      </p:sp>
    </p:spTree>
    <p:extLst>
      <p:ext uri="{BB962C8B-B14F-4D97-AF65-F5344CB8AC3E}">
        <p14:creationId xmlns:p14="http://schemas.microsoft.com/office/powerpoint/2010/main" val="3933917926"/>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திருமுன் நின்று உமக்கு ஊழியம் புரியத் தகுந்தவர்கள் என எங்களை ஏற்றுக்கொண்டீர்;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எனவே உமக்கு நன்றி செலுத்துகின்றோம்.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 கிறிஸ்துவின் உடலிலும் இரத்தத்திலும் பங்குகொள்ளும் எங்களைத்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ஆவியார்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 சேர்க்க வேண்டும் 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உம்மைத் தாழ்மையுடன் மன்றாடுகின்றோம்.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373824549"/>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உலகெங்கும் பரவி இருக்கும்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 அவையை நினைவுகூர்ந்தருளும்.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திருத்தந்தை (பெயர்) . . . , எங்கள் ஆயர் (பெயர்)*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எல்லாத் திருநிலையினர் ஆகிய அனைவரோடும்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 அவை அன்பில் நிறைவு பெறச் செய்தருளும்.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614238178"/>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 (இன்று) இவ்வுலகிலிருந்து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 அழைத்துக்கொண்ட (பெயர்) ... என்னும்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அடியாரை நினைவுகூர்ந்தருளும்.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திருமகனோடு அவரது இறப்பில் இணைக்கப்பட்டிருந்த இவர்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உயிர்ப்பிலும் அவரைப் போல இருக்கச் செய்தருளும்.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389111776"/>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 உயிர்த்தெழும் எதிர்நோக்குடன் துயில்கொள்ளும்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சகோதரர் சகோதரிகளையும்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இறந்தோர் அனைவரையும் இரக்கத்துடன் நினைவுகூர்ந்து,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திருமுக ஒளியினுள் ஏற்றருளும்.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அனைவர் மீதும் இரக்கமாயிரும்.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 கன்னித் தாயான புனித மரியா,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அவருடைய கணவரான புனித யோசேப்பு, புனிதத் திருத்தூதர்கள்,</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7600499"/>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இவ்வுலகில் உமக்கு உகந்தவராய் இருந்தோர் ஆகிய</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 அனைவருடனும்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நிலைவாழ்வில் பங்குகொள்ளும் தகுதி பெற்று,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திருமகன் இயேசு கிறிஸ்து வழியாக</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உம்மைப் புகழ்ந்தேத்தும் வரம் அருள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மன்றாடுகின்றோம்.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47601576"/>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359335"/>
          </a:xfrm>
          <a:prstGeom prst="rect">
            <a:avLst/>
          </a:prstGeom>
          <a:noFill/>
        </p:spPr>
        <p:txBody>
          <a:bodyPr wrap="square" rtlCol="0">
            <a:spAutoFit/>
          </a:bodyPr>
          <a:lstStyle/>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 வழியாக, இவரோடு, இவரில், எல்லாம் வல்ல</a:t>
            </a: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இறைவனாகிய தந்தையே, தூய ஆவியாரின் ஒன்றிப்பில்,</a:t>
            </a: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எல்லாப் புகழும் மாட்சியும், என்றென்றும் உமக்கு உரியதே.</a:t>
            </a:r>
          </a:p>
          <a:p>
            <a:pPr algn="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071049539"/>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378040"/>
            <a:ext cx="12192000" cy="3251339"/>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மீட்பரின் கட்டளையால் கற்பிக்கப்பட்டு,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இறைப்படிப்பினையால் பயிற்சி பெற்ற நாம் துணிந்து சொல்வோம்: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69864820"/>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15155"/>
            <a:ext cx="12192000" cy="5467331"/>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விண்ணுலகில் இருக்கிற எங்கள் தந்தையே,</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பெயர் தூயது எனப் போற்றப்பெறுக!</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ஆட்சி வருக!</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திருவுளம்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விண்ணுலகில் நிறைவேறுவது போல</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மண்ணுலகிலும் நிறைவேறுக!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8019348"/>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1280" y="381644"/>
            <a:ext cx="10586720" cy="5909310"/>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அன்றாட உணவை</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இன்று எங்களுக்குத் தாரும்.</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 எதிராகக் குற்றம் செய்வோரை</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மன்னிப்பது போல</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குற்றங்களை மன்னியும்.</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சோதனைக்கு உட்படுத்தாதேயும்.</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ருந்து எங்களை விடுவித்தருளும். </a:t>
            </a:r>
            <a:endParaRPr lang="en-IN" sz="3600" dirty="0"/>
          </a:p>
        </p:txBody>
      </p:sp>
    </p:spTree>
    <p:extLst>
      <p:ext uri="{BB962C8B-B14F-4D97-AF65-F5344CB8AC3E}">
        <p14:creationId xmlns:p14="http://schemas.microsoft.com/office/powerpoint/2010/main" val="1386521376"/>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82580"/>
            <a:ext cx="12192000" cy="4982582"/>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அனைத்திலிருந்தும்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விடுவித்து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வாழ்நாளில்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கனிவுடன்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மன்றாடுகின்றோம்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இரக்கத்தின்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உதவியால்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பாவத்திலிருந்து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எப்போதும்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கலக்கமுமின்றி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நலமாயிருப்போமாக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எதிர்நோக்கியிருக்கும்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பேரின்பத்துக்காகவும்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53327106"/>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83231"/>
            <a:ext cx="12192000" cy="4151586"/>
          </a:xfrm>
          <a:prstGeom prst="rect">
            <a:avLst/>
          </a:prstGeom>
          <a:noFill/>
        </p:spPr>
        <p:txBody>
          <a:bodyPr wrap="square" rtlCol="0">
            <a:spAutoFit/>
          </a:bodyPr>
          <a:lstStyle/>
          <a:p>
            <a:pPr algn="just">
              <a:lnSpc>
                <a:spcPct val="15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மீட்பராகிய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வருகைக்காகவும்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காத்திருக்கின்றோம்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ஆட்சியும்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வல்லமையும்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என்றென்றும்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932236641"/>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இயேசு கிறிஸ்துவே, "அமைதியை உங்களுக்கு விட்டுச் செல்கின்றேன். என் அமைதியையே உங்களுக்கு அளிக்கிறேன்" என்று உம் திருத்தூதர்களுக்கு மொழிந்தீரே; எங்கள் பாவங்களைப் பாராமல் உமது திருஅவையின் நம்பிக்கையைக்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கண்ணோக்கி, உம் திருவுளத்துக்கு ஏற்ப அதற்கு அமைதியையும் ஒற்றுமையையும் அளித்தருள்வீராக. என்றென்றும் வாழ்ந்து ஆட்சி செய்கின்றவர் நீரே.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3469878"/>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210615"/>
            <a:ext cx="12192000" cy="3693319"/>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ஆண்டவருடைய அமைதி உங்களோடு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என்றும் இருப்பதாக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ஆன்மாவோடும்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endParaRPr lang="en-IN" dirty="0">
              <a:solidFill>
                <a:srgbClr val="FF0000"/>
              </a:solidFill>
            </a:endParaRPr>
          </a:p>
        </p:txBody>
      </p:sp>
    </p:spTree>
    <p:extLst>
      <p:ext uri="{BB962C8B-B14F-4D97-AF65-F5344CB8AC3E}">
        <p14:creationId xmlns:p14="http://schemas.microsoft.com/office/powerpoint/2010/main" val="1136118096"/>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8393"/>
            <a:ext cx="12192000" cy="6575326"/>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மேல் இரக்கமாயிரும்</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மேல் இரக்கமாயிரும்</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 அமைதியை அளித்தருளும்</a:t>
            </a:r>
          </a:p>
        </p:txBody>
      </p:sp>
    </p:spTree>
    <p:extLst>
      <p:ext uri="{BB962C8B-B14F-4D97-AF65-F5344CB8AC3E}">
        <p14:creationId xmlns:p14="http://schemas.microsoft.com/office/powerpoint/2010/main" val="2877781752"/>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8393"/>
            <a:ext cx="12192000" cy="6575326"/>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செம்மறியே!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 மேல் இரக்கம் வையும்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செம்மறியே!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 மேல் இரக்கம் வையும்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செம்மறியே!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எமக்கு அமைதி அருளும்.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159494075"/>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575326"/>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இறைவனின் செம்மறி, இதோ, உலகின் பாவங்களைப் போக்குபவர். செம்மறியின் விருந்துக்கு அழைக்கப் பெற்றோர்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பேறுபெற்றோர்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என் இல்லத்தில் எழுந்தருள நான் தகுதியற்றவன், ஆனால் ஒரு வார்த்தை மட்டும் சொல்லியருளும், எனது ஆன்மா நலம் அடையும்.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26781413"/>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ஆசை நன்மை செபம்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இயேசுவே! நீர் உண்மையாகவே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நற்கருணையில் இருக்கிறீரென்று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எல்லாவற்றுக்கும் மேலாக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நான் நேசிக்கிறேன்.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ஆன்மாவில்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உம்மைக் கொண்டிருக்க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 மிகவும்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ஆசிக்கிறேன். </a:t>
            </a:r>
          </a:p>
        </p:txBody>
      </p:sp>
    </p:spTree>
    <p:extLst>
      <p:ext uri="{BB962C8B-B14F-4D97-AF65-F5344CB8AC3E}">
        <p14:creationId xmlns:p14="http://schemas.microsoft.com/office/powerpoint/2010/main" val="1183525466"/>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இப்பொழுது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அருளடையாளத்தின் வழியாக உம்மை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உட்கொள்ள முடியாமலிருப்பதால், 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ஞான விதமாய் என் இருதயத்தில்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எழுந்தருளி வாரும்... ஆண்டவரே! நீர்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என்னுள்ளத்தில் வந்திருக்கிறீர் என்று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 என்னை முழுவதும் உம்முடன்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ஒன்றிக்கிறேன். என்னை உம்மை விட்டு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ஒருபோதும் பிரிய விடாதேயும் இயேசுவே!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p>
        </p:txBody>
      </p:sp>
    </p:spTree>
    <p:extLst>
      <p:ext uri="{BB962C8B-B14F-4D97-AF65-F5344CB8AC3E}">
        <p14:creationId xmlns:p14="http://schemas.microsoft.com/office/powerpoint/2010/main" val="4067723108"/>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38770"/>
            <a:ext cx="12192000" cy="4013086"/>
          </a:xfrm>
          <a:prstGeom prst="rect">
            <a:avLst/>
          </a:prstGeom>
          <a:noFill/>
        </p:spPr>
        <p:txBody>
          <a:bodyPr wrap="square" rtlCol="0">
            <a:spAutoFit/>
          </a:bodyPr>
          <a:lstStyle/>
          <a:p>
            <a:pPr algn="just">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நமதாண்டவராகிய இயேசுவின் உடலும்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இரத்தமும் என் ஆன்மாவை நித்திய வாழ்வுக்கு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காப்பாற்றுவதாக. ஆமென்.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2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 முறை</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சொல்லவேண்டும்)</a:t>
            </a:r>
          </a:p>
        </p:txBody>
      </p:sp>
    </p:spTree>
    <p:extLst>
      <p:ext uri="{BB962C8B-B14F-4D97-AF65-F5344CB8AC3E}">
        <p14:creationId xmlns:p14="http://schemas.microsoft.com/office/powerpoint/2010/main" val="3323273380"/>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937709"/>
            <a:ext cx="12191999" cy="4982582"/>
          </a:xfrm>
          <a:prstGeom prst="rect">
            <a:avLst/>
          </a:prstGeom>
          <a:noFill/>
        </p:spPr>
        <p:txBody>
          <a:bodyPr wrap="square" rtlCol="0">
            <a:spAutoFit/>
          </a:bodyPr>
          <a:lstStyle/>
          <a:p>
            <a:pPr algn="ct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திருவிருந்துப்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பல்லவி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ctr">
              <a:lnSpc>
                <a:spcPct val="150000"/>
              </a:lnSpc>
            </a:pP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30:20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அஞ்சி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நடப்போர்க்கு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நீர் வைத்திருக்கும் நன்மை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எத்துணைப்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பெரிது!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அடைக்கலம்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புகுவோர்க்கு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மானிடர்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முன்னிலையில் நீர் செய்யும் நன்மை எத்துணை மிகுதி!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275512487"/>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937709"/>
            <a:ext cx="12191999" cy="4982582"/>
          </a:xfrm>
          <a:prstGeom prst="rect">
            <a:avLst/>
          </a:prstGeom>
          <a:noFill/>
        </p:spPr>
        <p:txBody>
          <a:bodyPr wrap="square" rtlCol="0">
            <a:spAutoFit/>
          </a:bodyPr>
          <a:lstStyle/>
          <a:p>
            <a:pPr algn="ct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திருவிருந்துப்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பல்லவி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ctr">
              <a:lnSpc>
                <a:spcPct val="150000"/>
              </a:lnSpc>
            </a:pP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5:9-10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ஏற்படுத்துவோர்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பேறுபெற்றோர்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ஏனெனில் அவர்கள் கடவுளின் மக்கள் 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அழைக்கப்படுவர்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நீதியின்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பொருட்டுத்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துன்புறுத்தப்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பேறுபெற்றோர்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ஏனெனில்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விண்ணரசு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அவர்களுக்கு உரியது.</a:t>
            </a:r>
          </a:p>
        </p:txBody>
      </p:sp>
    </p:spTree>
    <p:extLst>
      <p:ext uri="{BB962C8B-B14F-4D97-AF65-F5344CB8AC3E}">
        <p14:creationId xmlns:p14="http://schemas.microsoft.com/office/powerpoint/2010/main" val="127798322"/>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அகவிருந்தாக என் இறைவா வா - மனம்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மகிழ்ந்திட வாழ்க்கையின் நிறைவே வா வா வா (2)</a:t>
            </a:r>
          </a:p>
          <a:p>
            <a:pP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ஆறுதல் அளித்திடும் அருள்மொழியே - திரு</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ஆகமம் முழங்கிடும் உயிர் மொழியே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உடலோடு உலகோர் நடுவெழுந்தாய் - 2 எமை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உமதுடலென நீ மாற வைத்தாய்</a:t>
            </a:r>
          </a:p>
        </p:txBody>
      </p:sp>
    </p:spTree>
    <p:extLst>
      <p:ext uri="{BB962C8B-B14F-4D97-AF65-F5344CB8AC3E}">
        <p14:creationId xmlns:p14="http://schemas.microsoft.com/office/powerpoint/2010/main" val="3849920580"/>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அகவிருந்தாக என் இறைவா வா - மனம்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மகிழ்ந்திட வாழ்க்கையின் நிறைவே வா வா வா (2)</a:t>
            </a:r>
          </a:p>
          <a:p>
            <a:pP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தேன்மொழி மொழிந்த உம் திரு இதழால்</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எமதான்ம நற்குணம் பெற மொழிந்திடுவாய்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உமையடைந்திட யாம் தகுதியற்றோம் - 2 இனி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உமதருள் கிடைத்தால் வாழ்ந்திடுவோம்</a:t>
            </a:r>
          </a:p>
        </p:txBody>
      </p:sp>
    </p:spTree>
    <p:extLst>
      <p:ext uri="{BB962C8B-B14F-4D97-AF65-F5344CB8AC3E}">
        <p14:creationId xmlns:p14="http://schemas.microsoft.com/office/powerpoint/2010/main" val="1552212315"/>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புனிதமாக்கும்.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திருவுடலே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மீட்டருளும்.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திரு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எழுச்சியூட்டும்.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விலாவின்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தண்ணீரே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கழுவிடுமே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4">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பாடுகளே,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தேற்றிடுமே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ஓ</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நல்ல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செவிசாயும்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திருக்காயங்களுள்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மறைத்தருளும்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பிரிய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விடாதேயும்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010845668"/>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519954"/>
            <a:ext cx="12192000" cy="5467331"/>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பகைவரிடமிருந்து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 காத்தருளும்.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எனது இறப்பின் வேளையில்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அழைத்தருளும்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வர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கட்டளையிட்டருளும்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புனிதர்களோடு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எக்காலமும்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புகழ செய்யும்!</a:t>
            </a:r>
          </a:p>
          <a:p>
            <a:pP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585336931"/>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6644576"/>
          </a:xfrm>
          <a:prstGeom prst="rect">
            <a:avLst/>
          </a:prstGeom>
        </p:spPr>
        <p:txBody>
          <a:bodyPr wrap="square">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ஆத்மமே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அர்ச்சியும்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இரட்சியும்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பூர்ப்பியும்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திருவிலாத்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தூய்ப்பியும்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தேற்றிட</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அருள்நிறை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காயங்களுள்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வைத்திடும்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பிரிந்திடா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வண்ணமாய்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176042094"/>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5467331"/>
          </a:xfrm>
          <a:prstGeom prst="rect">
            <a:avLst/>
          </a:prstGeom>
        </p:spPr>
        <p:txBody>
          <a:bodyPr wrap="square">
            <a:spAutoFit/>
          </a:bodyPr>
          <a:lstStyle/>
          <a:p>
            <a:pPr>
              <a:lnSpc>
                <a:spcPct val="20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சத்ருவிடம்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மரண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வேளையினில்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கூப்பிடும்</a:t>
            </a: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பரகதியில்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வாழ்த்தவே</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வருகவென்றன்போடு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ஏவிடும்</a:t>
            </a: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539652264"/>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5813579"/>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திருவிருந்துக்குப்பின் மன்றாட்டு</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உணவால்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ஊட்டம் பெற்ற நாங்கள்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வேண்டுகின்றோம்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அதனால் இந்த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உணவு எங்கள்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இதயங்களை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உறுதிப்படுத்தி எங்கள் சகோதரர்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சகோதரிகளில்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பணிபுரிய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தூண்டியெழுப்புவதாக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ஆண்டவராகிய கிறிஸ்து வழியாக உம்மை மன்றாடுகின்றோம்.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p:txBody>
      </p:sp>
    </p:spTree>
    <p:extLst>
      <p:ext uri="{BB962C8B-B14F-4D97-AF65-F5344CB8AC3E}">
        <p14:creationId xmlns:p14="http://schemas.microsoft.com/office/powerpoint/2010/main" val="3666734341"/>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6644576"/>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நிறைவுச் சடங்கு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இருப்பாராக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ஆன்மாவோடும் இருப்பாராக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இறைவன் தந்தை,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 தூய</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ஆவியார் உங்களுக்கு ஆசி வழங்குவாராக</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சென்று வாருங்கள், திருப்பலி நிறைவேறிற்று.</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இறைவனுக்கு நன்றி!</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89290452"/>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Why Was Jesus Christ Called the Son of God?">
            <a:extLst>
              <a:ext uri="{FF2B5EF4-FFF2-40B4-BE49-F238E27FC236}">
                <a16:creationId xmlns:a16="http://schemas.microsoft.com/office/drawing/2014/main" id="{F1141CFC-AA0C-3890-7A05-DFFA8AFF7E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8" y="0"/>
            <a:ext cx="1218882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7272731"/>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213424"/>
            <a:ext cx="12192000" cy="5813579"/>
          </a:xfrm>
          <a:prstGeom prst="rect">
            <a:avLst/>
          </a:prstGeom>
          <a:noFill/>
        </p:spPr>
        <p:txBody>
          <a:bodyPr wrap="square" rtlCol="0">
            <a:spAutoFit/>
          </a:bodyPr>
          <a:lstStyle/>
          <a:p>
            <a:pPr algn="just">
              <a:lnSpc>
                <a:spcPct val="150000"/>
              </a:lnSpc>
              <a:buNone/>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உமக்காக இயேசுவின் திவ்விய இருதயமே</a:t>
            </a:r>
          </a:p>
          <a:p>
            <a:pPr algn="just">
              <a:lnSpc>
                <a:spcPct val="150000"/>
              </a:lnSpc>
              <a:buNone/>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உமக்காக - 2</a:t>
            </a:r>
          </a:p>
          <a:p>
            <a:pPr algn="just">
              <a:lnSpc>
                <a:spcPct val="150000"/>
              </a:lnSpc>
              <a:buNone/>
            </a:pP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gn="just">
              <a:lnSpc>
                <a:spcPct val="150000"/>
              </a:lnSpc>
              <a:buNone/>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1. எந்தன் சிந்தனை சொல் அனைத்தும்</a:t>
            </a:r>
          </a:p>
          <a:p>
            <a:pPr algn="just">
              <a:lnSpc>
                <a:spcPct val="150000"/>
              </a:lnSpc>
              <a:buNone/>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எந்தன் செயல்கள் ஒவ்வொன்றும் - 2</a:t>
            </a:r>
          </a:p>
          <a:p>
            <a:pPr algn="just">
              <a:lnSpc>
                <a:spcPct val="150000"/>
              </a:lnSpc>
              <a:buNone/>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எந்தன் உடல் பொருள் ஆவி முற்றும் - 2</a:t>
            </a:r>
          </a:p>
          <a:p>
            <a:pPr algn="just">
              <a:lnSpc>
                <a:spcPct val="150000"/>
              </a:lnSpc>
              <a:buNone/>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உந்தன் அதிமிக மகிமைக்கே</a:t>
            </a:r>
          </a:p>
        </p:txBody>
      </p:sp>
    </p:spTree>
    <p:extLst>
      <p:ext uri="{BB962C8B-B14F-4D97-AF65-F5344CB8AC3E}">
        <p14:creationId xmlns:p14="http://schemas.microsoft.com/office/powerpoint/2010/main" val="2362304460"/>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213424"/>
            <a:ext cx="12192000" cy="5813579"/>
          </a:xfrm>
          <a:prstGeom prst="rect">
            <a:avLst/>
          </a:prstGeom>
          <a:noFill/>
        </p:spPr>
        <p:txBody>
          <a:bodyPr wrap="square" rtlCol="0">
            <a:spAutoFit/>
          </a:bodyPr>
          <a:lstStyle/>
          <a:p>
            <a:pPr algn="just">
              <a:lnSpc>
                <a:spcPct val="150000"/>
              </a:lnSpc>
              <a:buNone/>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உமக்காக இயேசுவின் திவ்விய இருதயமே</a:t>
            </a:r>
          </a:p>
          <a:p>
            <a:pPr algn="just">
              <a:lnSpc>
                <a:spcPct val="150000"/>
              </a:lnSpc>
              <a:buNone/>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உமக்காக - 2</a:t>
            </a:r>
          </a:p>
          <a:p>
            <a:pPr algn="just">
              <a:lnSpc>
                <a:spcPct val="150000"/>
              </a:lnSpc>
              <a:buNone/>
            </a:pP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gn="just">
              <a:lnSpc>
                <a:spcPct val="150000"/>
              </a:lnSpc>
              <a:buNone/>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2. ஒளியை நோக்கா மலரில்லை</a:t>
            </a:r>
          </a:p>
          <a:p>
            <a:pPr algn="just">
              <a:lnSpc>
                <a:spcPct val="150000"/>
              </a:lnSpc>
              <a:buNone/>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நோக்கா வேரில்லை - 2</a:t>
            </a:r>
          </a:p>
          <a:p>
            <a:pPr algn="just">
              <a:lnSpc>
                <a:spcPct val="150000"/>
              </a:lnSpc>
              <a:buNone/>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 புகழ் நோக்கா வாழ்வனைத்தும் - 2</a:t>
            </a:r>
          </a:p>
          <a:p>
            <a:pPr algn="just">
              <a:lnSpc>
                <a:spcPct val="150000"/>
              </a:lnSpc>
              <a:buNone/>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வாழ்வில்லை அதில் பயனில்லை</a:t>
            </a:r>
          </a:p>
        </p:txBody>
      </p:sp>
    </p:spTree>
    <p:extLst>
      <p:ext uri="{BB962C8B-B14F-4D97-AF65-F5344CB8AC3E}">
        <p14:creationId xmlns:p14="http://schemas.microsoft.com/office/powerpoint/2010/main" val="1613417998"/>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இயேசுவின் திரு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இதயத்துக்குக்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குடும்பங்களை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ஒப்புக்கொடுக்கும்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செபம்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இயேசுவின் திரு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குடும்பங்களுக்கு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தேவரீர்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செய்துவரும்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சகல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உபகாரங்களையும்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சொல்லமுடியாத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நன்மைத்தனத்தையும்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நினைத்து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நன்றியறிந்த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பட்சத்தோடு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திருப்பாதத்தில்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சாஷ்டாங்கமாக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விழுந்து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கிடக்கிறோம்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1110842530"/>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நேசமுள்ள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குடும்பங்களிலுள்ள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சகலரையும்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ஒப்புக்கொடுக்கிறோம்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தேவரீர் எங்களை ஆசீர்வதித்து இப்போதும் எப்போதும்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திருஇருதய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நிழலில்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இளைப்பாறச்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செய்தருளும்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தவறி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எவரேனும்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இருதயத்தை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நோகச்செய்திருந்தால்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குற்றத்திற்கு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நிந்தைப்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பரிகாரம் செய்கிறோம்.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திருஇருதயத்தை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பார்த்து எங்கள்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பரிகாரத்தை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ஏற்றுக்கொண்டு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அவருக்கு </a:t>
            </a:r>
          </a:p>
        </p:txBody>
      </p:sp>
    </p:spTree>
    <p:extLst>
      <p:ext uri="{BB962C8B-B14F-4D97-AF65-F5344CB8AC3E}">
        <p14:creationId xmlns:p14="http://schemas.microsoft.com/office/powerpoint/2010/main" val="3826183779"/>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கிருபை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செய்தருளும்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இதுவுமின்றி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உலகத்திலிருக்கும்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சகல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குடும்பங்களுக்காகவும்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மன்றாடுகிறோம்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பலவீனர்களுக்கு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பலமும்,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விருந்தாப்பியர்களுக்கு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ஊன்றுகோலும்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விதவைகளுக்கு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ஆதரவும்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பிள்ளைகளுக்கு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தஞ்சமுமாயிருக்கத்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தயைபுரியும்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ஒவ்வொரு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வீட்டிலும்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நோயாளிகள்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அவஸ்தைப்படுகிறவர்கள்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தலைமாட்டிலும்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தேவரீர்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விழித்துக்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காத்திருப்பீராக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3711709664"/>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இயேசுவின் இரக்கமுள்ள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திருஇருதயமே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சிறுபிள்ளைகளை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எவ்வளவோ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பட்சத்தோடு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நேசித்தீரே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விசாரணையிலுள்ள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சகல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பிள்ளைகளையும்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ஒப்புக்கொடுக்கிறோம்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ஆசீர்வதியும்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அவர்களுடைய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இருதயத்தில்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விசுவாசத்தையும்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தெய்வ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பயத்தையும்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வளரச்செய்யும்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ஜீவிய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காலத்தில் அவர்களுக்கு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அடைக்கலமாகவும்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மரண சமயத்தில்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ஆறுதலாகவும்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மன்றாடுகிறோம்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p:txBody>
      </p:sp>
    </p:spTree>
    <p:extLst>
      <p:ext uri="{BB962C8B-B14F-4D97-AF65-F5344CB8AC3E}">
        <p14:creationId xmlns:p14="http://schemas.microsoft.com/office/powerpoint/2010/main" val="436807974"/>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திவ்விய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முறையாய்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திருச்சிநேகத்தில்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ஜீவித்து, மரித்து நித்திய காலமும் எங்கள் குடும்பம் முழுவதும்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இளைப்பாறக்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கிருபை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புரிந்தருளும்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இயேசுவின் திரு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i="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நம்பிக்கையை </a:t>
            </a:r>
            <a:r>
              <a:rPr lang="ta-IN" sz="3600" b="1" i="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i="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பெயரில் வைக்கிறேன்.</a:t>
            </a:r>
          </a:p>
        </p:txBody>
      </p:sp>
    </p:spTree>
    <p:extLst>
      <p:ext uri="{BB962C8B-B14F-4D97-AF65-F5344CB8AC3E}">
        <p14:creationId xmlns:p14="http://schemas.microsoft.com/office/powerpoint/2010/main" val="1458119514"/>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6045" y="128096"/>
            <a:ext cx="7018655" cy="6601807"/>
          </a:xfrm>
          <a:prstGeom prst="rect">
            <a:avLst/>
          </a:prstGeom>
        </p:spPr>
        <p:txBody>
          <a:bodyPr wrap="square">
            <a:spAutoFit/>
          </a:bodyPr>
          <a:lstStyle/>
          <a:p>
            <a:pPr algn="ctr">
              <a:lnSpc>
                <a:spcPct val="200000"/>
              </a:lnSpc>
            </a:pP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நமது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திருத்தந்தை</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பிரான்சிஸ்</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அவர்களின்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கருத்துக்களுக்காகவும்</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நமது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பங்குத்தந்தையின்</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கருத்துக்களுக்காகவும்</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செபிப்போம்</a:t>
            </a:r>
            <a:r>
              <a:rPr lang="en-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a:t>
            </a:r>
            <a:endPar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endParaRPr>
          </a:p>
          <a:p>
            <a:pPr algn="ctr">
              <a:lnSpc>
                <a:spcPct val="200000"/>
              </a:lnSpc>
            </a:pP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விண்</a:t>
            </a:r>
            <a:r>
              <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அருள்</a:t>
            </a:r>
            <a:r>
              <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தந்தை</a:t>
            </a:r>
            <a:endPar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81900" y="384356"/>
            <a:ext cx="4115842" cy="6225993"/>
          </a:xfrm>
          <a:prstGeom prst="rect">
            <a:avLst/>
          </a:prstGeom>
          <a:ln>
            <a:noFill/>
          </a:ln>
          <a:effectLst>
            <a:softEdge rad="112500"/>
          </a:effectLst>
        </p:spPr>
      </p:pic>
    </p:spTree>
    <p:extLst>
      <p:ext uri="{BB962C8B-B14F-4D97-AF65-F5344CB8AC3E}">
        <p14:creationId xmlns:p14="http://schemas.microsoft.com/office/powerpoint/2010/main" val="681591759"/>
      </p:ext>
    </p:extLst>
  </p:cSld>
  <p:clrMapOvr>
    <a:masterClrMapping/>
  </p:clrMapOvr>
  <mc:AlternateContent xmlns:mc="http://schemas.openxmlformats.org/markup-compatibility/2006" xmlns:p14="http://schemas.microsoft.com/office/powerpoint/2010/main">
    <mc:Choice Requires="p14">
      <p:transition>
        <p14:ripple/>
      </p:transition>
    </mc:Choice>
    <mc:Fallback xmlns="">
      <p:transition>
        <p:fade/>
      </p:transition>
    </mc:Fallback>
  </mc:AlternateContent>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a:extLst>
              <a:ext uri="{FF2B5EF4-FFF2-40B4-BE49-F238E27FC236}">
                <a16:creationId xmlns:a16="http://schemas.microsoft.com/office/drawing/2014/main" id="{41F086EF-FA6B-4CB7-BE40-BDBDCDE8628F}"/>
              </a:ext>
            </a:extLst>
          </p:cNvPr>
          <p:cNvSpPr txBox="1"/>
          <p:nvPr/>
        </p:nvSpPr>
        <p:spPr>
          <a:xfrm>
            <a:off x="0" y="378165"/>
            <a:ext cx="9276080" cy="6101670"/>
          </a:xfrm>
          <a:prstGeom prst="rect">
            <a:avLst/>
          </a:prstGeom>
          <a:solidFill>
            <a:schemeClr val="bg1"/>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200000"/>
              </a:lnSpc>
            </a:pPr>
            <a:r>
              <a:rPr lang="en-IN" sz="2200" b="1" dirty="0">
                <a:ln w="0"/>
                <a:effectLst>
                  <a:outerShdw blurRad="38100" dist="19050" dir="2700000" algn="tl" rotWithShape="0">
                    <a:schemeClr val="dk1">
                      <a:alpha val="40000"/>
                    </a:schemeClr>
                  </a:outerShdw>
                </a:effectLst>
              </a:rPr>
              <a:t>	</a:t>
            </a:r>
            <a:r>
              <a:rPr lang="ta-IN" sz="2200" b="1" dirty="0">
                <a:ln w="0"/>
                <a:effectLst>
                  <a:outerShdw blurRad="38100" dist="19050" dir="2700000" algn="tl" rotWithShape="0">
                    <a:schemeClr val="dk1">
                      <a:alpha val="40000"/>
                    </a:schemeClr>
                  </a:outerShdw>
                </a:effectLst>
              </a:rPr>
              <a:t>விண்ணுலகில் இருக்கிற எங்கள் தந்தையே, / உமது பெயர் தூயது எனப் போற்றப்பெறுக! / உமது ஆட்சி வருக! / உமது திருவுளம் விண்ணுலகில் நிறைவேறுவது போல, / மண்ணுலகிலும் நிறைவேறுக! </a:t>
            </a:r>
            <a:r>
              <a:rPr lang="en-IN" sz="2200" b="1" dirty="0">
                <a:ln w="0"/>
                <a:effectLst>
                  <a:outerShdw blurRad="38100" dist="19050" dir="2700000" algn="tl" rotWithShape="0">
                    <a:schemeClr val="dk1">
                      <a:alpha val="40000"/>
                    </a:schemeClr>
                  </a:outerShdw>
                </a:effectLst>
              </a:rPr>
              <a:t>	</a:t>
            </a:r>
          </a:p>
          <a:p>
            <a:pPr algn="just">
              <a:lnSpc>
                <a:spcPct val="200000"/>
              </a:lnSpc>
            </a:pPr>
            <a:r>
              <a:rPr lang="en-IN" sz="2200" b="1" dirty="0">
                <a:ln w="0"/>
                <a:effectLst>
                  <a:outerShdw blurRad="38100" dist="19050" dir="2700000" algn="tl" rotWithShape="0">
                    <a:schemeClr val="dk1">
                      <a:alpha val="40000"/>
                    </a:schemeClr>
                  </a:outerShdw>
                </a:effectLst>
              </a:rPr>
              <a:t>	</a:t>
            </a:r>
            <a:r>
              <a:rPr lang="ta-IN" sz="2200" b="1" dirty="0">
                <a:ln w="0"/>
                <a:effectLst>
                  <a:outerShdw blurRad="38100" dist="19050" dir="2700000" algn="tl" rotWithShape="0">
                    <a:schemeClr val="dk1">
                      <a:alpha val="40000"/>
                    </a:schemeClr>
                  </a:outerShdw>
                </a:effectLst>
              </a:rPr>
              <a:t>எங்கள் அன்றாட உணவை இன்று எங்களுக்குத் தாரும். / எங்களுக்கு எதிராகக் குற்றம் செய்வோரை / நாங்கள் மன்னிப்பது போல, / எங்கள் குற்றங்களை மன்னியும்./ எங்களைச் சோதனைக்கு உட்படுத்தாதேயும், / தீமையிலிருந்து எங்களை விடுவித்தருளும். / ஆமென்.</a:t>
            </a:r>
            <a:endParaRPr lang="en-IN" sz="2200" b="1" dirty="0">
              <a:ln w="0"/>
              <a:effectLst>
                <a:outerShdw blurRad="38100" dist="19050" dir="2700000" algn="tl" rotWithShape="0">
                  <a:schemeClr val="dk1">
                    <a:alpha val="40000"/>
                  </a:schemeClr>
                </a:outerShdw>
              </a:effectLst>
            </a:endParaRPr>
          </a:p>
        </p:txBody>
      </p:sp>
      <p:pic>
        <p:nvPicPr>
          <p:cNvPr id="2052" name="Picture 4" descr="A Child's Prayer minicard | Children praying, Prayers for children, Lds kids">
            <a:extLst>
              <a:ext uri="{FF2B5EF4-FFF2-40B4-BE49-F238E27FC236}">
                <a16:creationId xmlns:a16="http://schemas.microsoft.com/office/drawing/2014/main" id="{4F789816-767E-42FC-945B-2005BD65EC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76080" y="1218488"/>
            <a:ext cx="2789238" cy="400505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213182"/>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http://wallpapercave.com/wp/RsNZJnw.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F19F4A47-C1EF-4B33-A847-E8F5B93D254B}"/>
              </a:ext>
            </a:extLst>
          </p:cNvPr>
          <p:cNvSpPr txBox="1"/>
          <p:nvPr/>
        </p:nvSpPr>
        <p:spPr>
          <a:xfrm>
            <a:off x="0" y="4495815"/>
            <a:ext cx="12192000" cy="2362185"/>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150000"/>
              </a:lnSpc>
            </a:pPr>
            <a:r>
              <a:rPr lang="ta-IN" sz="2000" b="1" dirty="0">
                <a:ln w="0"/>
                <a:effectLst>
                  <a:outerShdw blurRad="38100" dist="19050" dir="2700000" algn="tl" rotWithShape="0">
                    <a:schemeClr val="dk1">
                      <a:alpha val="40000"/>
                    </a:schemeClr>
                  </a:outerShdw>
                </a:effectLst>
              </a:rPr>
              <a:t>அருள் நிறைந்த மரியே வாழ்க! / ஆண்டவர் உம்முடனே. / பெண்களுள் ஆசி பெற்றவர் நீரே. / உம்முடைய திருவயிற்றின் கனியாகிய இயேசுவும் / ஆசி பெற்றவரே./</a:t>
            </a:r>
          </a:p>
          <a:p>
            <a:pPr algn="just">
              <a:lnSpc>
                <a:spcPct val="150000"/>
              </a:lnSpc>
            </a:pPr>
            <a:r>
              <a:rPr lang="ta-IN" sz="2000" b="1" dirty="0">
                <a:ln w="0"/>
                <a:effectLst>
                  <a:outerShdw blurRad="38100" dist="19050" dir="2700000" algn="tl" rotWithShape="0">
                    <a:schemeClr val="dk1">
                      <a:alpha val="40000"/>
                    </a:schemeClr>
                  </a:outerShdw>
                </a:effectLst>
              </a:rPr>
              <a:t>	புனித மரியே / இறைவனின் தாயே / பாவிகளாய் இருக்கிற எங்களுக்காக / இப்பொழுதும் / எங்கள் இறப்பின் வேளையிலும் / வேண்டிக்கொள்ளும். / ஆமென்.</a:t>
            </a:r>
            <a:endParaRPr lang="en-IN" sz="20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982575662"/>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Trinity: Great Mystery of Threefold Love - The Roman Catholic Diocese  of Phoenix">
            <a:extLst>
              <a:ext uri="{FF2B5EF4-FFF2-40B4-BE49-F238E27FC236}">
                <a16:creationId xmlns:a16="http://schemas.microsoft.com/office/drawing/2014/main" id="{0E72E03D-7A5C-4E9A-B4F9-F789A018FC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60C00770-3CAB-4CD8-B391-EA4C8AF58141}"/>
              </a:ext>
            </a:extLst>
          </p:cNvPr>
          <p:cNvSpPr txBox="1"/>
          <p:nvPr/>
        </p:nvSpPr>
        <p:spPr>
          <a:xfrm>
            <a:off x="0" y="5172923"/>
            <a:ext cx="12192000" cy="1685077"/>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200000"/>
              </a:lnSpc>
            </a:pPr>
            <a:r>
              <a:rPr lang="en-IN" b="1" dirty="0">
                <a:ln w="0"/>
                <a:effectLst>
                  <a:outerShdw blurRad="38100" dist="19050" dir="2700000" algn="tl" rotWithShape="0">
                    <a:schemeClr val="dk1">
                      <a:alpha val="40000"/>
                    </a:schemeClr>
                  </a:outerShdw>
                </a:effectLst>
              </a:rPr>
              <a:t>	</a:t>
            </a:r>
            <a:r>
              <a:rPr lang="ta-IN" b="1" dirty="0">
                <a:ln w="0"/>
                <a:effectLst>
                  <a:outerShdw blurRad="38100" dist="19050" dir="2700000" algn="tl" rotWithShape="0">
                    <a:schemeClr val="dk1">
                      <a:alpha val="40000"/>
                    </a:schemeClr>
                  </a:outerShdw>
                </a:effectLst>
              </a:rPr>
              <a:t>தந்தைக்கும், மகனுக்கும், தூய ஆவியாருக்கும் / மாட்சி உண்டாகுக. </a:t>
            </a:r>
          </a:p>
          <a:p>
            <a:pPr algn="just">
              <a:lnSpc>
                <a:spcPct val="200000"/>
              </a:lnSpc>
            </a:pPr>
            <a:r>
              <a:rPr lang="en-IN" b="1" dirty="0">
                <a:ln w="0"/>
                <a:effectLst>
                  <a:outerShdw blurRad="38100" dist="19050" dir="2700000" algn="tl" rotWithShape="0">
                    <a:schemeClr val="dk1">
                      <a:alpha val="40000"/>
                    </a:schemeClr>
                  </a:outerShdw>
                </a:effectLst>
              </a:rPr>
              <a:t>	</a:t>
            </a:r>
            <a:r>
              <a:rPr lang="ta-IN" b="1" dirty="0">
                <a:ln w="0"/>
                <a:effectLst>
                  <a:outerShdw blurRad="38100" dist="19050" dir="2700000" algn="tl" rotWithShape="0">
                    <a:schemeClr val="dk1">
                      <a:alpha val="40000"/>
                    </a:schemeClr>
                  </a:outerShdw>
                </a:effectLst>
              </a:rPr>
              <a:t>தொடக்கத்தில் இருந்ததுபோல / இப்பொழுதும் எப்பொழுதும் / என்றென்றும் இருப்பதாக. / ஆமென்.</a:t>
            </a:r>
          </a:p>
        </p:txBody>
      </p:sp>
    </p:spTree>
    <p:extLst>
      <p:ext uri="{BB962C8B-B14F-4D97-AF65-F5344CB8AC3E}">
        <p14:creationId xmlns:p14="http://schemas.microsoft.com/office/powerpoint/2010/main" val="1821815876"/>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575326"/>
          </a:xfrm>
          <a:prstGeom prst="rect">
            <a:avLst/>
          </a:prstGeom>
          <a:noFill/>
        </p:spPr>
        <p:txBody>
          <a:bodyPr wrap="square" rtlCol="0">
            <a:spAutoFit/>
          </a:bodyPr>
          <a:lstStyle/>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மரியே</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பங்கின்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பாதுகாவலர்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20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வேண்டிக்கொள்ளும்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மறைமாவட்ட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பாதுகாவலர்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பிரான்சிஸ்</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சவேரியாரே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வேண்டிக்கொள்ளும்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pic>
        <p:nvPicPr>
          <p:cNvPr id="1028" name="Picture 4" descr="St. Xavier's Higher Sec. School">
            <a:extLst>
              <a:ext uri="{FF2B5EF4-FFF2-40B4-BE49-F238E27FC236}">
                <a16:creationId xmlns:a16="http://schemas.microsoft.com/office/drawing/2014/main" id="{9D4A2CBF-E97F-B562-178B-605699B161B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10511004" y="3242497"/>
            <a:ext cx="1369676" cy="15838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248398"/>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DCAC285-D44D-4FBB-8C45-D67D8533BA54}"/>
              </a:ext>
            </a:extLst>
          </p:cNvPr>
          <p:cNvSpPr/>
          <p:nvPr/>
        </p:nvSpPr>
        <p:spPr>
          <a:xfrm>
            <a:off x="3912769" y="242721"/>
            <a:ext cx="8279231" cy="6140142"/>
          </a:xfrm>
          <a:prstGeom prst="rect">
            <a:avLst/>
          </a:prstGeom>
        </p:spPr>
        <p:txBody>
          <a:bodyPr wrap="square">
            <a:spAutoFit/>
          </a:bodyPr>
          <a:lstStyle/>
          <a:p>
            <a:pPr algn="ctr">
              <a:lnSpc>
                <a:spcPct val="150000"/>
              </a:lnSpc>
            </a:pPr>
            <a:r>
              <a:rPr lang="ta-IN" sz="2400" b="1" dirty="0">
                <a:solidFill>
                  <a:srgbClr val="FF0000"/>
                </a:solidFill>
                <a:effectLst>
                  <a:outerShdw blurRad="38100" dist="38100" dir="2700000" algn="tl">
                    <a:srgbClr val="000000">
                      <a:alpha val="43137"/>
                    </a:srgbClr>
                  </a:outerShdw>
                </a:effectLst>
              </a:rPr>
              <a:t>நித்திய</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ஸ்துதிக்குரிய</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பரிசுத்த</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பரம திவ்விய நற்கருணைக்கு</a:t>
            </a:r>
            <a:r>
              <a:rPr lang="en-US" sz="2400" b="1" dirty="0">
                <a:solidFill>
                  <a:srgbClr val="FF0000"/>
                </a:solidFill>
                <a:effectLst>
                  <a:outerShdw blurRad="38100" dist="38100" dir="2700000" algn="tl">
                    <a:srgbClr val="000000">
                      <a:alpha val="43137"/>
                    </a:srgbClr>
                  </a:outerShdw>
                </a:effectLst>
              </a:rPr>
              <a:t>,  </a:t>
            </a:r>
            <a:r>
              <a:rPr lang="ta-IN" sz="2400" b="1" dirty="0">
                <a:solidFill>
                  <a:srgbClr val="002060"/>
                </a:solidFill>
                <a:effectLst>
                  <a:outerShdw blurRad="38100" dist="38100" dir="2700000" algn="tl">
                    <a:srgbClr val="000000">
                      <a:alpha val="43137"/>
                    </a:srgbClr>
                  </a:outerShdw>
                </a:effectLst>
              </a:rPr>
              <a:t>சதா காலமும்</a:t>
            </a:r>
            <a:r>
              <a:rPr lang="en-US" sz="2400" b="1" dirty="0">
                <a:solidFill>
                  <a:srgbClr val="002060"/>
                </a:solidFill>
                <a:effectLst>
                  <a:outerShdw blurRad="38100" dist="38100" dir="2700000" algn="tl">
                    <a:srgbClr val="000000">
                      <a:alpha val="43137"/>
                    </a:srgbClr>
                  </a:outerShdw>
                </a:effectLst>
              </a:rPr>
              <a:t>,</a:t>
            </a:r>
            <a:r>
              <a:rPr lang="ta-IN" sz="2400" b="1" dirty="0">
                <a:solidFill>
                  <a:srgbClr val="002060"/>
                </a:solidFill>
                <a:effectLst>
                  <a:outerShdw blurRad="38100" dist="38100" dir="2700000" algn="tl">
                    <a:srgbClr val="000000">
                      <a:alpha val="43137"/>
                    </a:srgbClr>
                  </a:outerShdw>
                </a:effectLst>
              </a:rPr>
              <a:t> </a:t>
            </a:r>
            <a:endParaRPr lang="en-IN" sz="2400" b="1" dirty="0">
              <a:solidFill>
                <a:srgbClr val="002060"/>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ஆராதனையும்</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ஸ்துதி</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ஸ்தோத்திர</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a:t>
            </a:r>
            <a:r>
              <a:rPr lang="ta-IN" sz="2400" b="1" dirty="0" err="1">
                <a:solidFill>
                  <a:srgbClr val="7A1667"/>
                </a:solidFill>
                <a:effectLst>
                  <a:outerShdw blurRad="38100" dist="38100" dir="2700000" algn="tl">
                    <a:srgbClr val="000000">
                      <a:alpha val="43137"/>
                    </a:srgbClr>
                  </a:outerShdw>
                </a:effectLst>
              </a:rPr>
              <a:t>நமஸ்காரமும்</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006600"/>
                </a:solidFill>
                <a:effectLst>
                  <a:outerShdw blurRad="38100" dist="38100" dir="2700000" algn="tl">
                    <a:srgbClr val="000000">
                      <a:alpha val="43137"/>
                    </a:srgbClr>
                  </a:outerShdw>
                </a:effectLst>
              </a:rPr>
              <a:t>உண்டாகக்</a:t>
            </a:r>
            <a:r>
              <a:rPr lang="ta-IN" sz="2400" b="1" dirty="0">
                <a:solidFill>
                  <a:srgbClr val="006600"/>
                </a:solidFill>
                <a:effectLst>
                  <a:outerShdw blurRad="38100" dist="38100" dir="2700000" algn="tl">
                    <a:srgbClr val="000000">
                      <a:alpha val="43137"/>
                    </a:srgbClr>
                  </a:outerShdw>
                </a:effectLst>
              </a:rPr>
              <a:t> கடவது</a:t>
            </a:r>
            <a:r>
              <a:rPr lang="en-US" sz="2400" b="1" dirty="0">
                <a:solidFill>
                  <a:srgbClr val="006600"/>
                </a:solidFill>
                <a:effectLst>
                  <a:outerShdw blurRad="38100" dist="38100" dir="2700000" algn="tl">
                    <a:srgbClr val="000000">
                      <a:alpha val="43137"/>
                    </a:srgbClr>
                  </a:outerShdw>
                </a:effectLst>
              </a:rPr>
              <a:t> . . .</a:t>
            </a:r>
          </a:p>
          <a:p>
            <a:pPr algn="ctr">
              <a:lnSpc>
                <a:spcPct val="150000"/>
              </a:lnSpc>
            </a:pPr>
            <a:endParaRPr lang="en-US" sz="2400" b="1" dirty="0">
              <a:solidFill>
                <a:srgbClr val="006600"/>
              </a:solidFill>
              <a:effectLst>
                <a:outerShdw blurRad="38100" dist="38100" dir="2700000" algn="tl">
                  <a:srgbClr val="000000">
                    <a:alpha val="43137"/>
                  </a:srgbClr>
                </a:outerShdw>
              </a:effectLst>
            </a:endParaRPr>
          </a:p>
          <a:p>
            <a:pPr algn="ctr">
              <a:lnSpc>
                <a:spcPct val="150000"/>
              </a:lnSpc>
            </a:pPr>
            <a:r>
              <a:rPr lang="ta-IN" sz="2400" b="1" dirty="0">
                <a:solidFill>
                  <a:srgbClr val="FF0000"/>
                </a:solidFill>
                <a:effectLst>
                  <a:outerShdw blurRad="38100" dist="38100" dir="2700000" algn="tl">
                    <a:srgbClr val="000000">
                      <a:alpha val="43137"/>
                    </a:srgbClr>
                  </a:outerShdw>
                </a:effectLst>
              </a:rPr>
              <a:t>நிலையான </a:t>
            </a:r>
            <a:r>
              <a:rPr lang="ta-IN" sz="2400" b="1" dirty="0" err="1">
                <a:solidFill>
                  <a:srgbClr val="FF0000"/>
                </a:solidFill>
                <a:effectLst>
                  <a:outerShdw blurRad="38100" dist="38100" dir="2700000" algn="tl">
                    <a:srgbClr val="000000">
                      <a:alpha val="43137"/>
                    </a:srgbClr>
                  </a:outerShdw>
                </a:effectLst>
              </a:rPr>
              <a:t>புகழுக்குரிய</a:t>
            </a:r>
            <a:r>
              <a:rPr lang="en-IN" sz="2400" b="1" dirty="0">
                <a:solidFill>
                  <a:srgbClr val="FF0000"/>
                </a:solidFill>
                <a:effectLst>
                  <a:outerShdw blurRad="38100" dist="38100" dir="2700000" algn="tl">
                    <a:srgbClr val="000000">
                      <a:alpha val="43137"/>
                    </a:srgbClr>
                  </a:outerShdw>
                </a:effectLst>
              </a:rPr>
              <a:t> </a:t>
            </a:r>
            <a:r>
              <a:rPr lang="ta-IN" sz="2400" b="1" dirty="0">
                <a:solidFill>
                  <a:srgbClr val="FF0000"/>
                </a:solidFill>
                <a:effectLst>
                  <a:outerShdw blurRad="38100" dist="38100" dir="2700000" algn="tl">
                    <a:srgbClr val="000000">
                      <a:alpha val="43137"/>
                    </a:srgbClr>
                  </a:outerShdw>
                </a:effectLst>
              </a:rPr>
              <a:t>தூய இறை </a:t>
            </a:r>
            <a:r>
              <a:rPr lang="ta-IN" sz="2400" b="1" dirty="0" err="1">
                <a:solidFill>
                  <a:srgbClr val="FF0000"/>
                </a:solidFill>
                <a:effectLst>
                  <a:outerShdw blurRad="38100" dist="38100" dir="2700000" algn="tl">
                    <a:srgbClr val="000000">
                      <a:alpha val="43137"/>
                    </a:srgbClr>
                  </a:outerShdw>
                </a:effectLst>
              </a:rPr>
              <a:t>நற்கருணைக்கு</a:t>
            </a:r>
            <a:r>
              <a:rPr lang="ta-IN" sz="2400" b="1" dirty="0">
                <a:solidFill>
                  <a:srgbClr val="FF0000"/>
                </a:solidFill>
                <a:effectLst>
                  <a:outerShdw blurRad="38100" dist="38100" dir="2700000" algn="tl">
                    <a:srgbClr val="000000">
                      <a:alpha val="43137"/>
                    </a:srgbClr>
                  </a:outerShdw>
                </a:effectLst>
              </a:rPr>
              <a:t>, </a:t>
            </a:r>
            <a:r>
              <a:rPr lang="en-IN" sz="2400" b="1" dirty="0">
                <a:solidFill>
                  <a:srgbClr val="FF0000"/>
                </a:solidFill>
                <a:effectLst>
                  <a:outerShdw blurRad="38100" dist="38100" dir="2700000" algn="tl">
                    <a:srgbClr val="000000">
                      <a:alpha val="43137"/>
                    </a:srgbClr>
                  </a:outerShdw>
                </a:effectLst>
              </a:rPr>
              <a:t> </a:t>
            </a:r>
            <a:r>
              <a:rPr lang="ta-IN" sz="2400" b="1" dirty="0">
                <a:solidFill>
                  <a:srgbClr val="002060"/>
                </a:solidFill>
                <a:effectLst>
                  <a:outerShdw blurRad="38100" dist="38100" dir="2700000" algn="tl">
                    <a:srgbClr val="000000">
                      <a:alpha val="43137"/>
                    </a:srgbClr>
                  </a:outerShdw>
                </a:effectLst>
              </a:rPr>
              <a:t>எல்லா காலமும், </a:t>
            </a:r>
            <a:endParaRPr lang="en-IN" sz="2400" b="1" dirty="0">
              <a:solidFill>
                <a:srgbClr val="002060"/>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தொழுகையும்</a:t>
            </a:r>
            <a:r>
              <a:rPr lang="ta-IN" sz="2400" b="1" dirty="0">
                <a:solidFill>
                  <a:srgbClr val="7A1667"/>
                </a:solidFill>
                <a:effectLst>
                  <a:outerShdw blurRad="38100" dist="38100" dir="2700000" algn="tl">
                    <a:srgbClr val="000000">
                      <a:alpha val="43137"/>
                    </a:srgbClr>
                  </a:outerShdw>
                </a:effectLst>
              </a:rPr>
              <a:t> </a:t>
            </a:r>
            <a:r>
              <a:rPr lang="ta-IN" sz="2400" b="1" dirty="0" err="1">
                <a:solidFill>
                  <a:srgbClr val="7A1667"/>
                </a:solidFill>
                <a:effectLst>
                  <a:outerShdw blurRad="38100" dist="38100" dir="2700000" algn="tl">
                    <a:srgbClr val="000000">
                      <a:alpha val="43137"/>
                    </a:srgbClr>
                  </a:outerShdw>
                </a:effectLst>
              </a:rPr>
              <a:t>புகழும்</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போற்றியும்</a:t>
            </a:r>
            <a:r>
              <a:rPr lang="ta-IN" sz="2400" b="1" dirty="0">
                <a:solidFill>
                  <a:srgbClr val="7A1667"/>
                </a:solidFill>
                <a:effectLst>
                  <a:outerShdw blurRad="38100" dist="38100" dir="2700000" algn="tl">
                    <a:srgbClr val="000000">
                      <a:alpha val="43137"/>
                    </a:srgbClr>
                  </a:outerShdw>
                </a:effectLst>
              </a:rPr>
              <a:t> </a:t>
            </a:r>
            <a:r>
              <a:rPr lang="ta-IN" sz="2400" b="1" dirty="0" err="1">
                <a:solidFill>
                  <a:srgbClr val="7A1667"/>
                </a:solidFill>
                <a:effectLst>
                  <a:outerShdw blurRad="38100" dist="38100" dir="2700000" algn="tl">
                    <a:srgbClr val="000000">
                      <a:alpha val="43137"/>
                    </a:srgbClr>
                  </a:outerShdw>
                </a:effectLst>
              </a:rPr>
              <a:t>மாட்சிமையும்</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006600"/>
                </a:solidFill>
                <a:effectLst>
                  <a:outerShdw blurRad="38100" dist="38100" dir="2700000" algn="tl">
                    <a:srgbClr val="000000">
                      <a:alpha val="43137"/>
                    </a:srgbClr>
                  </a:outerShdw>
                </a:effectLst>
              </a:rPr>
              <a:t>உண்டாகக்</a:t>
            </a:r>
            <a:r>
              <a:rPr lang="ta-IN" sz="2400" b="1" dirty="0">
                <a:solidFill>
                  <a:srgbClr val="006600"/>
                </a:solidFill>
                <a:effectLst>
                  <a:outerShdw blurRad="38100" dist="38100" dir="2700000" algn="tl">
                    <a:srgbClr val="000000">
                      <a:alpha val="43137"/>
                    </a:srgbClr>
                  </a:outerShdw>
                </a:effectLst>
              </a:rPr>
              <a:t> </a:t>
            </a:r>
            <a:r>
              <a:rPr lang="ta-IN" sz="2400" b="1" dirty="0" err="1">
                <a:solidFill>
                  <a:srgbClr val="006600"/>
                </a:solidFill>
                <a:effectLst>
                  <a:outerShdw blurRad="38100" dist="38100" dir="2700000" algn="tl">
                    <a:srgbClr val="000000">
                      <a:alpha val="43137"/>
                    </a:srgbClr>
                  </a:outerShdw>
                </a:effectLst>
              </a:rPr>
              <a:t>கடவது</a:t>
            </a:r>
            <a:r>
              <a:rPr lang="ta-IN" sz="2400" b="1" dirty="0">
                <a:solidFill>
                  <a:srgbClr val="006600"/>
                </a:solidFill>
                <a:effectLst>
                  <a:outerShdw blurRad="38100" dist="38100" dir="2700000" algn="tl">
                    <a:srgbClr val="000000">
                      <a:alpha val="43137"/>
                    </a:srgbClr>
                  </a:outerShdw>
                </a:effectLst>
              </a:rPr>
              <a:t>.</a:t>
            </a:r>
            <a:endParaRPr lang="en-IN" sz="2400" b="1" dirty="0">
              <a:solidFill>
                <a:srgbClr val="006600"/>
              </a:solidFill>
              <a:effectLst>
                <a:outerShdw blurRad="38100" dist="38100" dir="2700000" algn="tl">
                  <a:srgbClr val="000000">
                    <a:alpha val="43137"/>
                  </a:srgbClr>
                </a:outerShdw>
              </a:effectLst>
            </a:endParaRPr>
          </a:p>
        </p:txBody>
      </p:sp>
      <p:pic>
        <p:nvPicPr>
          <p:cNvPr id="3" name="Picture 2" descr="Related image">
            <a:extLst>
              <a:ext uri="{FF2B5EF4-FFF2-40B4-BE49-F238E27FC236}">
                <a16:creationId xmlns:a16="http://schemas.microsoft.com/office/drawing/2014/main" id="{5DF1CA45-570B-4A89-8E1D-E0A6E29E7CF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4272" y="120762"/>
            <a:ext cx="3528497" cy="63840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1764370"/>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Trinity: Great Mystery of Threefold Love - The Roman Catholic Diocese  of Phoenix">
            <a:extLst>
              <a:ext uri="{FF2B5EF4-FFF2-40B4-BE49-F238E27FC236}">
                <a16:creationId xmlns:a16="http://schemas.microsoft.com/office/drawing/2014/main" id="{0E72E03D-7A5C-4E9A-B4F9-F789A018FC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60C00770-3CAB-4CD8-B391-EA4C8AF58141}"/>
              </a:ext>
            </a:extLst>
          </p:cNvPr>
          <p:cNvSpPr txBox="1"/>
          <p:nvPr/>
        </p:nvSpPr>
        <p:spPr>
          <a:xfrm>
            <a:off x="0" y="5903893"/>
            <a:ext cx="12192000" cy="954107"/>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200000"/>
              </a:lnSpc>
            </a:pPr>
            <a:r>
              <a:rPr lang="ta-IN" sz="3200" b="1" dirty="0">
                <a:ln w="0"/>
                <a:effectLst>
                  <a:outerShdw blurRad="38100" dist="19050" dir="2700000" algn="tl" rotWithShape="0">
                    <a:schemeClr val="dk1">
                      <a:alpha val="40000"/>
                    </a:schemeClr>
                  </a:outerShdw>
                </a:effectLst>
              </a:rPr>
              <a:t>தந்தை, மகன், தூய </a:t>
            </a:r>
            <a:r>
              <a:rPr lang="ta-IN" sz="3200" b="1" dirty="0" err="1">
                <a:ln w="0"/>
                <a:effectLst>
                  <a:outerShdw blurRad="38100" dist="19050" dir="2700000" algn="tl" rotWithShape="0">
                    <a:schemeClr val="dk1">
                      <a:alpha val="40000"/>
                    </a:schemeClr>
                  </a:outerShdw>
                </a:effectLst>
              </a:rPr>
              <a:t>ஆவியின்</a:t>
            </a:r>
            <a:r>
              <a:rPr lang="ta-IN" sz="3200" b="1" dirty="0">
                <a:ln w="0"/>
                <a:effectLst>
                  <a:outerShdw blurRad="38100" dist="19050" dir="2700000" algn="tl" rotWithShape="0">
                    <a:schemeClr val="dk1">
                      <a:alpha val="40000"/>
                    </a:schemeClr>
                  </a:outerShdw>
                </a:effectLst>
              </a:rPr>
              <a:t> </a:t>
            </a:r>
            <a:r>
              <a:rPr lang="ta-IN" sz="3200" b="1" dirty="0" err="1">
                <a:ln w="0"/>
                <a:effectLst>
                  <a:outerShdw blurRad="38100" dist="19050" dir="2700000" algn="tl" rotWithShape="0">
                    <a:schemeClr val="dk1">
                      <a:alpha val="40000"/>
                    </a:schemeClr>
                  </a:outerShdw>
                </a:effectLst>
              </a:rPr>
              <a:t>பெயராலே</a:t>
            </a:r>
            <a:r>
              <a:rPr lang="ta-IN" sz="3200" b="1" dirty="0">
                <a:ln w="0"/>
                <a:effectLst>
                  <a:outerShdw blurRad="38100" dist="19050" dir="2700000" algn="tl" rotWithShape="0">
                    <a:schemeClr val="dk1">
                      <a:alpha val="40000"/>
                    </a:schemeClr>
                  </a:outerShdw>
                </a:effectLst>
              </a:rPr>
              <a:t> </a:t>
            </a:r>
            <a:r>
              <a:rPr lang="ta-IN" sz="3200" b="1" dirty="0" err="1">
                <a:ln w="0"/>
                <a:effectLst>
                  <a:outerShdw blurRad="38100" dist="19050" dir="2700000" algn="tl" rotWithShape="0">
                    <a:schemeClr val="dk1">
                      <a:alpha val="40000"/>
                    </a:schemeClr>
                  </a:outerShdw>
                </a:effectLst>
              </a:rPr>
              <a:t>ஆமென்</a:t>
            </a:r>
            <a:r>
              <a:rPr lang="ta-IN" sz="3200" b="1" dirty="0">
                <a:ln w="0"/>
                <a:effectLst>
                  <a:outerShdw blurRad="38100" dist="19050" dir="2700000" algn="tl" rotWithShape="0">
                    <a:schemeClr val="dk1">
                      <a:alpha val="40000"/>
                    </a:schemeClr>
                  </a:outerShdw>
                </a:effectLst>
              </a:rPr>
              <a:t>.</a:t>
            </a:r>
          </a:p>
        </p:txBody>
      </p:sp>
    </p:spTree>
    <p:extLst>
      <p:ext uri="{BB962C8B-B14F-4D97-AF65-F5344CB8AC3E}">
        <p14:creationId xmlns:p14="http://schemas.microsoft.com/office/powerpoint/2010/main" val="150757574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11253</TotalTime>
  <Words>5023</Words>
  <Application>Microsoft Office PowerPoint</Application>
  <PresentationFormat>Widescreen</PresentationFormat>
  <Paragraphs>537</Paragraphs>
  <Slides>151</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151</vt:i4>
      </vt:variant>
    </vt:vector>
  </HeadingPairs>
  <TitlesOfParts>
    <vt:vector size="160" baseType="lpstr">
      <vt:lpstr>Arial Unicode MS</vt:lpstr>
      <vt:lpstr>Arial</vt:lpstr>
      <vt:lpstr>Bamini</vt:lpstr>
      <vt:lpstr>Calibri</vt:lpstr>
      <vt:lpstr>Calibri Light</vt:lpstr>
      <vt:lpstr>Latha</vt:lpstr>
      <vt:lpstr>TAU_Elango_Juliee</vt:lpstr>
      <vt:lpstr>TAU_Elango_Rewathy</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amirtharasa sundar</dc:creator>
  <cp:lastModifiedBy>Amali</cp:lastModifiedBy>
  <cp:revision>105</cp:revision>
  <dcterms:created xsi:type="dcterms:W3CDTF">2022-07-13T11:51:49Z</dcterms:created>
  <dcterms:modified xsi:type="dcterms:W3CDTF">2024-09-02T03:05:05Z</dcterms:modified>
</cp:coreProperties>
</file>