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13" r:id="rId2"/>
    <p:sldId id="5255" r:id="rId3"/>
    <p:sldId id="4227" r:id="rId4"/>
    <p:sldId id="387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417" r:id="rId32"/>
    <p:sldId id="4023" r:id="rId33"/>
    <p:sldId id="3290" r:id="rId34"/>
    <p:sldId id="3292" r:id="rId35"/>
    <p:sldId id="5445" r:id="rId36"/>
    <p:sldId id="5446" r:id="rId37"/>
    <p:sldId id="3259" r:id="rId38"/>
    <p:sldId id="3297" r:id="rId39"/>
    <p:sldId id="3320" r:id="rId40"/>
    <p:sldId id="5449" r:id="rId41"/>
    <p:sldId id="5442" r:id="rId42"/>
    <p:sldId id="3260" r:id="rId43"/>
    <p:sldId id="5443" r:id="rId44"/>
    <p:sldId id="5444" r:id="rId45"/>
    <p:sldId id="4411" r:id="rId46"/>
    <p:sldId id="4412" r:id="rId47"/>
    <p:sldId id="1378" r:id="rId48"/>
    <p:sldId id="4482" r:id="rId49"/>
    <p:sldId id="5440" r:id="rId50"/>
    <p:sldId id="5441" r:id="rId51"/>
    <p:sldId id="3869" r:id="rId52"/>
    <p:sldId id="4308" r:id="rId53"/>
    <p:sldId id="3870" r:id="rId54"/>
    <p:sldId id="4960" r:id="rId55"/>
    <p:sldId id="5418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5424" r:id="rId126"/>
    <p:sldId id="5439" r:id="rId127"/>
    <p:sldId id="4718" r:id="rId128"/>
    <p:sldId id="4361" r:id="rId129"/>
    <p:sldId id="4964" r:id="rId130"/>
    <p:sldId id="4965" r:id="rId131"/>
    <p:sldId id="5251" r:id="rId132"/>
    <p:sldId id="5252" r:id="rId133"/>
    <p:sldId id="5425" r:id="rId134"/>
    <p:sldId id="4330" r:id="rId135"/>
    <p:sldId id="4484" r:id="rId136"/>
    <p:sldId id="4245" r:id="rId137"/>
    <p:sldId id="4024" r:id="rId138"/>
    <p:sldId id="4938" r:id="rId139"/>
    <p:sldId id="4939" r:id="rId140"/>
    <p:sldId id="4941" r:id="rId141"/>
    <p:sldId id="4942" r:id="rId142"/>
    <p:sldId id="4943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மறைபொருள்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சிறை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கொண்டு நாம் குடி வைத்தோம்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2211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உன் பேர் அறிவோம் தூய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அறிவென்றும்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இரக்கம் நீ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மொழிவோம்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12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கொலோசையருக்கு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15-20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கட்புலனாகாத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சாயல்;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கட்புலனாகுபவை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கட்புலனாகாதவை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ஆட்சியாளர்,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அனைவரும்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அனைத்தும்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முந்தியவர்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அவரே; அனைத்தும் அவரோடு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நிலைபெறுகின்றன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முதன்மை பெறுமாறு இறந்து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தம்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8653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1735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100: 1-2. 3. 4. 5 (பல்லவி: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ஆர்ப்பரித்து வாழ்த்துங்கள்!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மகிழ்ச்சி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படைத்தவர்! நாம் அவர் மக்கள்,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அவருக்கு நன்றி செலுத்தி,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ஆண்டவர் நல்லவர்; என்றும் உள்ளது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525512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8: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கூறுகிறார்: உலகின் ஒளி நானே; என்னைப் பின்தொடர்பவர் இருளில் நடக்க மாட்டார்; வாழ்வுக்கு வழி காட்டும் ஒளியைக் கொண்டிருப்பார்.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86129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மணமகன் பிரியவேண்டிய காலம் வரும்; அப்போது நோன்பு இருப்பார்கள்.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5: 33-39</a:t>
            </a:r>
          </a:p>
        </p:txBody>
      </p:sp>
    </p:spTree>
    <p:extLst>
      <p:ext uri="{BB962C8B-B14F-4D97-AF65-F5344CB8AC3E}">
        <p14:creationId xmlns:p14="http://schemas.microsoft.com/office/powerpoint/2010/main" val="3790244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 மறைநூல் அறிஞரும் இயேசுவை நோக்கி, “யோவானுடைய சீடர்கள் அடிக்கடி நோன்பு இருந்து மன்றாடி வருகிறார்கள்; பரிசேயர்களின் சீடரும் அவ்வாறே செய்கின்றனர். உம்முடைய சீடரோ உண்பதும் குடிப்பதுமாக இருக்கின்றனரே!” என்றார்கள். இயேசு அவர்களை நோக்கி, “மணமகன் மணவிருந்தினர்களோடு இருக்கும் வரை அவர்களை நோன்பு இருக்கச் செய்யலாமா?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3960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747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மணமகன் அவர்களை விட்டுப் பிரிய வேண்டிய காலம் வரும்; அப்போது அவர்களும் நோன்பு இருப்பார்கள்”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அவர்களுக்கு ஓர் உவமையையும் கூறினார்: “எவரும் புதிய ஆடையிலிருந்து ஒரு துண்டைக் கிழித்து அதைப் பழைய ஆடையோடு ஒட்டுப் போடுவதில்லை. அவ்வாறு ஒட்டுப் போட்டால் புதிய ஆடையும் கிழியும்; புதிய துண்டும் பழையதோடு பொருந்தாது.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60496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அதுபோலப் பழைய தோற்பைகளில் எவரும் புதிய திராட்சை மதுவை ஊற்றி வைப்பதில்லை; ஊற்றி வைத்தால் புதிய மது தோற்பைகளை வெடிக்கச் செய்யும். மதுவும் சிந்திப் போகும்; தோற்பைகளும் பாழாகும். புதிய மதுவைப் புதிய தோற்பைகளில்தான் ஊற்றி வைக்க வேண்டும். பழைய திராட்சை மதுவைக் குடித்தவர் எவரும் புதியதை விரும்ப மாட்டார்; ஏனெனில் ‘பழையதே நல்லது’ என்பது அவர் கருத்து.”</a:t>
            </a:r>
          </a:p>
        </p:txBody>
      </p:sp>
    </p:spTree>
    <p:extLst>
      <p:ext uri="{BB962C8B-B14F-4D97-AF65-F5344CB8AC3E}">
        <p14:creationId xmlns:p14="http://schemas.microsoft.com/office/powerpoint/2010/main" val="28541388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4059708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நலிந்தவரின்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நான்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82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16855476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உன்னைப்போல்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2667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9980271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ஆறுதல் அளித்திடும் அருள்மொழியே - திரு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ஆகமம் முழங்கிடும் உயிர் மொழியே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உலகோர் நடுவெழுந்தாய் - 2 எமை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உமதுடலென நீ மாற வைத்தாய்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38499205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தேன்மொழி மொழிந்த உம் திரு இதழால்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எமதான்ம நற்குணம் பெற மொழிந்திடுவாய்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உமையடைந்திட யாம் தகுதியற்றோம் - 2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உமதருள் கிடைத்தால் வாழ்ந்திடுவோம்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55221231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எந்தன் சிந்தனை சொல் அனைத்தும்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செயல்கள் ஒவ்வொன்றும்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உடல் பொருள் ஆவி முற்றும்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அதிமிக மகிமைக்கே</a:t>
            </a:r>
          </a:p>
        </p:txBody>
      </p:sp>
    </p:spTree>
    <p:extLst>
      <p:ext uri="{BB962C8B-B14F-4D97-AF65-F5344CB8AC3E}">
        <p14:creationId xmlns:p14="http://schemas.microsoft.com/office/powerpoint/2010/main" val="23623044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ஒளியை நோக்கா மலரில்லை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நீரை நோக்கா வேரில்லை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 புகழ் நோக்கா வாழ்வனைத்தும்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வாழ்வில்லை அதில் பயனில்லை</a:t>
            </a:r>
          </a:p>
        </p:txBody>
      </p:sp>
    </p:spTree>
    <p:extLst>
      <p:ext uri="{BB962C8B-B14F-4D97-AF65-F5344CB8AC3E}">
        <p14:creationId xmlns:p14="http://schemas.microsoft.com/office/powerpoint/2010/main" val="16134179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11255</TotalTime>
  <Words>4979</Words>
  <Application>Microsoft Office PowerPoint</Application>
  <PresentationFormat>Widescreen</PresentationFormat>
  <Paragraphs>538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111</cp:revision>
  <dcterms:created xsi:type="dcterms:W3CDTF">2022-07-13T11:51:49Z</dcterms:created>
  <dcterms:modified xsi:type="dcterms:W3CDTF">2024-09-02T03:08:36Z</dcterms:modified>
</cp:coreProperties>
</file>