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6"/>
  </p:notesMasterIdLst>
  <p:sldIdLst>
    <p:sldId id="5023" r:id="rId2"/>
    <p:sldId id="5253" r:id="rId3"/>
    <p:sldId id="4222" r:id="rId4"/>
    <p:sldId id="4320" r:id="rId5"/>
    <p:sldId id="4321" r:id="rId6"/>
    <p:sldId id="4229" r:id="rId7"/>
    <p:sldId id="4230" r:id="rId8"/>
    <p:sldId id="4957" r:id="rId9"/>
    <p:sldId id="4958" r:id="rId10"/>
    <p:sldId id="1326" r:id="rId11"/>
    <p:sldId id="1327" r:id="rId12"/>
    <p:sldId id="3416" r:id="rId13"/>
    <p:sldId id="362" r:id="rId14"/>
    <p:sldId id="4274" r:id="rId15"/>
    <p:sldId id="4275" r:id="rId16"/>
    <p:sldId id="4276" r:id="rId17"/>
    <p:sldId id="4277" r:id="rId18"/>
    <p:sldId id="3321" r:id="rId19"/>
    <p:sldId id="3323" r:id="rId20"/>
    <p:sldId id="3324" r:id="rId21"/>
    <p:sldId id="3325" r:id="rId22"/>
    <p:sldId id="4316" r:id="rId23"/>
    <p:sldId id="4317" r:id="rId24"/>
    <p:sldId id="4318" r:id="rId25"/>
    <p:sldId id="4319" r:id="rId26"/>
    <p:sldId id="4271" r:id="rId27"/>
    <p:sldId id="4272" r:id="rId28"/>
    <p:sldId id="4273" r:id="rId29"/>
    <p:sldId id="4161" r:id="rId30"/>
    <p:sldId id="4487" r:id="rId31"/>
    <p:sldId id="4023" r:id="rId32"/>
    <p:sldId id="3290" r:id="rId33"/>
    <p:sldId id="3292" r:id="rId34"/>
    <p:sldId id="5258" r:id="rId35"/>
    <p:sldId id="5259" r:id="rId36"/>
    <p:sldId id="3259" r:id="rId37"/>
    <p:sldId id="3297" r:id="rId38"/>
    <p:sldId id="3320" r:id="rId39"/>
    <p:sldId id="5260" r:id="rId40"/>
    <p:sldId id="5257" r:id="rId41"/>
    <p:sldId id="5254" r:id="rId42"/>
    <p:sldId id="5255" r:id="rId43"/>
    <p:sldId id="5256" r:id="rId44"/>
    <p:sldId id="4835" r:id="rId45"/>
    <p:sldId id="4838" r:id="rId46"/>
    <p:sldId id="1378" r:id="rId47"/>
    <p:sldId id="4482" r:id="rId48"/>
    <p:sldId id="4234" r:id="rId49"/>
    <p:sldId id="4269" r:id="rId50"/>
    <p:sldId id="4960" r:id="rId51"/>
    <p:sldId id="4488" r:id="rId52"/>
    <p:sldId id="3424" r:id="rId53"/>
    <p:sldId id="1470" r:id="rId54"/>
    <p:sldId id="1471" r:id="rId55"/>
    <p:sldId id="1472" r:id="rId56"/>
    <p:sldId id="4246" r:id="rId57"/>
    <p:sldId id="4247" r:id="rId58"/>
    <p:sldId id="4286" r:id="rId59"/>
    <p:sldId id="1476" r:id="rId60"/>
    <p:sldId id="3972" r:id="rId61"/>
    <p:sldId id="4297" r:id="rId62"/>
    <p:sldId id="4287" r:id="rId63"/>
    <p:sldId id="1480" r:id="rId64"/>
    <p:sldId id="4250" r:id="rId65"/>
    <p:sldId id="4251" r:id="rId66"/>
    <p:sldId id="4288" r:id="rId67"/>
    <p:sldId id="1485" r:id="rId68"/>
    <p:sldId id="4253" r:id="rId69"/>
    <p:sldId id="4254" r:id="rId70"/>
    <p:sldId id="4289" r:id="rId71"/>
    <p:sldId id="1489" r:id="rId72"/>
    <p:sldId id="4485" r:id="rId73"/>
    <p:sldId id="4256" r:id="rId74"/>
    <p:sldId id="4290" r:id="rId75"/>
    <p:sldId id="1494" r:id="rId76"/>
    <p:sldId id="4257" r:id="rId77"/>
    <p:sldId id="4258" r:id="rId78"/>
    <p:sldId id="4291" r:id="rId79"/>
    <p:sldId id="1499" r:id="rId80"/>
    <p:sldId id="4486" r:id="rId81"/>
    <p:sldId id="4260" r:id="rId82"/>
    <p:sldId id="4298" r:id="rId83"/>
    <p:sldId id="4292" r:id="rId84"/>
    <p:sldId id="4299" r:id="rId85"/>
    <p:sldId id="4262" r:id="rId86"/>
    <p:sldId id="4263" r:id="rId87"/>
    <p:sldId id="4293" r:id="rId88"/>
    <p:sldId id="4300" r:id="rId89"/>
    <p:sldId id="4301" r:id="rId90"/>
    <p:sldId id="4302" r:id="rId91"/>
    <p:sldId id="4303" r:id="rId92"/>
    <p:sldId id="4304" r:id="rId93"/>
    <p:sldId id="4305" r:id="rId94"/>
    <p:sldId id="4306" r:id="rId95"/>
    <p:sldId id="4307" r:id="rId96"/>
    <p:sldId id="4483" r:id="rId97"/>
    <p:sldId id="3784" r:id="rId98"/>
    <p:sldId id="3785" r:id="rId99"/>
    <p:sldId id="3786" r:id="rId100"/>
    <p:sldId id="4322" r:id="rId101"/>
    <p:sldId id="3788" r:id="rId102"/>
    <p:sldId id="3789" r:id="rId103"/>
    <p:sldId id="3790" r:id="rId104"/>
    <p:sldId id="3791" r:id="rId105"/>
    <p:sldId id="3792" r:id="rId106"/>
    <p:sldId id="3793" r:id="rId107"/>
    <p:sldId id="3794" r:id="rId108"/>
    <p:sldId id="3795" r:id="rId109"/>
    <p:sldId id="3796" r:id="rId110"/>
    <p:sldId id="3797" r:id="rId111"/>
    <p:sldId id="3798" r:id="rId112"/>
    <p:sldId id="3799" r:id="rId113"/>
    <p:sldId id="3800" r:id="rId114"/>
    <p:sldId id="4323" r:id="rId115"/>
    <p:sldId id="4295" r:id="rId116"/>
    <p:sldId id="3802" r:id="rId117"/>
    <p:sldId id="4324" r:id="rId118"/>
    <p:sldId id="3805" r:id="rId119"/>
    <p:sldId id="3806" r:id="rId120"/>
    <p:sldId id="3807" r:id="rId121"/>
    <p:sldId id="4489" r:id="rId122"/>
    <p:sldId id="4643" r:id="rId123"/>
    <p:sldId id="4675" r:id="rId124"/>
    <p:sldId id="4676" r:id="rId125"/>
    <p:sldId id="4964" r:id="rId126"/>
    <p:sldId id="4965" r:id="rId127"/>
    <p:sldId id="5251" r:id="rId128"/>
    <p:sldId id="5252" r:id="rId129"/>
    <p:sldId id="4490" r:id="rId130"/>
    <p:sldId id="4330" r:id="rId131"/>
    <p:sldId id="4484" r:id="rId132"/>
    <p:sldId id="4376" r:id="rId133"/>
    <p:sldId id="4450" r:id="rId134"/>
    <p:sldId id="4931" r:id="rId135"/>
    <p:sldId id="4932" r:id="rId136"/>
    <p:sldId id="4935" r:id="rId137"/>
    <p:sldId id="4936" r:id="rId138"/>
    <p:sldId id="4951" r:id="rId139"/>
    <p:sldId id="4952" r:id="rId140"/>
    <p:sldId id="4953" r:id="rId141"/>
    <p:sldId id="4954" r:id="rId142"/>
    <p:sldId id="4966" r:id="rId143"/>
    <p:sldId id="3835" r:id="rId144"/>
    <p:sldId id="3897" r:id="rId1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theme" Target="theme/theme1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tableStyles" Target="tableStyle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21-Aug-24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4570589" y="1918447"/>
            <a:ext cx="762141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  21ஆம்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புதன்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 B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2D777E5F-66D0-2247-7485-E7B25A4346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79" t="4255" r="21554" b="4939"/>
          <a:stretch/>
        </p:blipFill>
        <p:spPr bwMode="auto">
          <a:xfrm>
            <a:off x="-2" y="0"/>
            <a:ext cx="4995769" cy="68406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0000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85:1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எனக்குச் செவிசாய்த்து, என் மன்றாட்டை கேட்டருளும்; என் கடவுளே, உம்மீது நம்பிக்கை கொண்டுள்ள உம் ஊழியனை மீட்டருளும்; ஆண்டவரே! என்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ஏனெனில் நாள் முழுவதும் உம்மை நோக்கிக் கூக்குரலிட்டேன்.</a:t>
            </a:r>
          </a:p>
        </p:txBody>
      </p:sp>
    </p:spTree>
    <p:extLst>
      <p:ext uri="{BB962C8B-B14F-4D97-AF65-F5344CB8AC3E}">
        <p14:creationId xmlns:p14="http://schemas.microsoft.com/office/powerpoint/2010/main" val="2697233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இயேசு அழைக்கிறார் இயேசு அழைக்கிறார்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ஆவலாய் தன் கரத்தை நீட்டி அன்பாய் அழைக்கிறார் - 2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இறைவனின் குலமே இயேசுவின் உள்ளமே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 அமைதி இனிதே அடைய இயேசு அழைக்கிறார் - 2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கவலை மிகுந்தோரே கலங்கித் தவிப்போரே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கவலை நீக்கிக் கலக்கம் போக்கக் கடவுள் அழைக்கிறார் - 2</a:t>
            </a:r>
          </a:p>
        </p:txBody>
      </p:sp>
    </p:spTree>
    <p:extLst>
      <p:ext uri="{BB962C8B-B14F-4D97-AF65-F5344CB8AC3E}">
        <p14:creationId xmlns:p14="http://schemas.microsoft.com/office/powerpoint/2010/main" val="34325203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நம்பிக்கையாளரின் உள்ளங்களை ஒன்றிணைப்பவரான இறைவா, நீர் கற்றுத்தருவதை உம் மக்கள் அன்பு செய்யவும் நீர் வாக்களிப்பதை விரும்பவும் செய்தருளும்; அதனால் மாறிவரும் இவ்வுலகச் சூழலில் எங்கள் இதயங்கள் உண்மையான பேரின்ப உலகின் மீது என்றும் நாட்டம் கொள்ளச்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39932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உண்ணலாகாது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தெசலோனிக்கருக்கு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இரண்டாம்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3: 6-10, 16-18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எங்களிடமிருந்து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முறைமையின்படி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ஒழுகாமல்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சோம்பித்திரியும்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சகோதரிகளிடமிருந்தும்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விலகி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நில்லுங்கள்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என, நம் ஆண்டவர்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ஒழுகுவது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எப்படி என்பது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தெரியும். ஏனெனில்,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இருந்தபோது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சோம்பித்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திரியவில்லை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எவரிடமும் இலவசமாக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உணவருந்தவில்லை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மாறாக,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எவருக்கும்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சுமையாய்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இராதபடி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இராப்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பகலாய்ப்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பாடுபட்டு உழைத்தோம்.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வேண்டியதைப்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 உரிமை இல்லை என்பதால் அல்ல; மாறாக, நீங்களும் எங்களைப்போல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நடப்பதற்காக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முன்மாதிரி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இவ்வாறு செய்தோம். ‘உழைக்க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உண்ணலாகாது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என்று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இருந்தபோதே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307510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கொடுத்திருந்தோம்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ஆண்டவர்தாமே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எப்பொழுதும் எல்லா வகையிலும் உங்களுக்கு அமைதி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அளிப்பாராக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ஆண்டவர்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இவ்வாழ்த்தைப்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என் கைப்பட எழுதுகிறேன். நான் எழுதும் திருமுகம்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ஒவ்வொன்றுக்கும்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இதுவே அடையாளம். இதுவே நான் எழுதும் முறை. நம் ஆண்டவர்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இருப்பதாக!</a:t>
            </a:r>
          </a:p>
        </p:txBody>
      </p:sp>
    </p:spTree>
    <p:extLst>
      <p:ext uri="{BB962C8B-B14F-4D97-AF65-F5344CB8AC3E}">
        <p14:creationId xmlns:p14="http://schemas.microsoft.com/office/powerpoint/2010/main" val="23990576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128: 1-2. 4-5 (பல்லவி: 1)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அஞ்சி அவர் வழி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நடப்போர்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அஞ்சி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உண்பீர்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நற்பேறும்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அஞ்சி அவர் வழி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நடப்போர்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அஞ்சி நடக்கும்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இத்தகைய ஆசி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பெற்றவராய்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இருப்பார்.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சீயோனிலிருந்து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வழங்குவாராக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நல்வாழ்வைக்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அஞ்சி அவர் வழி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நடப்போர்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3619926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2: 5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கடைப்பிடிப்போரிடம்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அன்பு உண்மையாகவே நிறைவடைகிறது.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2830401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மத்தேயு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76984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கொன்றவர்களின்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வழிமரபினர்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23: 27-32</a:t>
            </a:r>
          </a:p>
        </p:txBody>
      </p:sp>
    </p:spTree>
    <p:extLst>
      <p:ext uri="{BB962C8B-B14F-4D97-AF65-F5344CB8AC3E}">
        <p14:creationId xmlns:p14="http://schemas.microsoft.com/office/powerpoint/2010/main" val="222732141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கூறியது: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வெளிவேடக்கார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அறிஞரே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பரிசேயரே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ஐயோ!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கேடு! ஏனெனில்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வெள்ளையடித்த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கல்லறைகளுக்கு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ஒப்பானவர்கள்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புறம்பே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அழகாகத்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தோற்றமளிக்கின்றன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அவற்றின்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உள்ளேயோ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இறந்தவர்களின்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எலும்புகளும்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 வகையான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அழுக்குகளும்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நிறைந்திருக்கின்றன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அவ்வாறே நீங்களும் வெளியே மக்களுக்கு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நேர்மையாளராய்த்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740075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தோற்றமளிக்கிறீர்கள்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உள்ளேயோ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போலித்தனமும்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நெறிகேடும்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நிறைந்தவர்களாய்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இருக்கிறீர்கள்.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வெளிவேடக்கார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அறிஞரே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பரிசேயரே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ஐயோ!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கேடு! ஏனெனில்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கல்லறைகளைக்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கட்டுகிறீர்கள்;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நேர்மையாளரின்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நினைவுச்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சின்னங்களை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அழகுபடுத்துகிறீர்கள்;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405510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‘எங்கள் மூதாதையர் காலத்தில் நாங்கள் இருந்திருந்தால்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கொலைக்கு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உடந்தையாக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மாட்டோம்’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என்கிறீர்கள்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இவ்வாறு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கொன்றவர்களின்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வழிமரபினர்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என்பதற்கு நீங்களே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சாட்சிகள்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உங்கள் மூதாதையர் செய்த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கொடுமையின்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அளவுக்கு நீங்களும் செய்து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262242760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மணம் தரும் மலரில் மகிழ்ந்திடும்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மனம் ஏற்க தயக்கமோ நான்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காகிதப் பூவென்ற வருத்தமோ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வசந்தம் மறுத்தால் காற்றிலும் வாழ்வேன்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மழை நின்றால் ஊற்றிலும் உய்வேன்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செல்வங்கள் மறுத்தால் ஏழ்மையில் வாழ்வேன்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 நீயின்றி நான் எங்கு செல்வேன்</a:t>
            </a:r>
          </a:p>
        </p:txBody>
      </p:sp>
    </p:spTree>
    <p:extLst>
      <p:ext uri="{BB962C8B-B14F-4D97-AF65-F5344CB8AC3E}">
        <p14:creationId xmlns:p14="http://schemas.microsoft.com/office/powerpoint/2010/main" val="404738538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மணம் தரும் மலரில் மகிழ்ந்திடும்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மனம் ஏற்க தயக்கமோ நான்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காகிதப் பூவென்ற வருத்தமோ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கனிகளைக் கொடுக்கும் கொடிகளின் முதல்வா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 படைத்திடும் காணிக்கை ஏற்பீர்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ஒலிவ மலைக்கு உம்முடன் வருவேன்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உயிராய் உடலாய் உம்முடன் வாழ்வேன்</a:t>
            </a:r>
          </a:p>
        </p:txBody>
      </p:sp>
    </p:spTree>
    <p:extLst>
      <p:ext uri="{BB962C8B-B14F-4D97-AF65-F5344CB8AC3E}">
        <p14:creationId xmlns:p14="http://schemas.microsoft.com/office/powerpoint/2010/main" val="279399291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ஒருமுறை ஒப்புக்கொடுக்கப்பட்ட ஒரே பலியினால் உமக்கென மக்களைச் சொந்தமாக்கிக்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கொண்டீரே; உமது திரு அவையில் ஒற்றுமை, அமைதி ஆகிய கொடைகளை எங்களுக்குக் கனிவுடன் அருள்வீராக.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0320141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103:13-15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உம் செயல்களின் பணியால் பூவுலகம் நிறைவடைகின்றது; அதனால் பூவுலகினின்று உணவு அளிக்கின்றீர்; திராட்சை இரசம் மனித இதயத்தை மகிழ்விக்கின்றது.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 6:54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சதையை உண்டு, எனது இரத்தத்தைக் குடிப்பவர் நிலைவாழ்வைக் கொண்டுள்ளார், என்கிறார் ஆண்டவர். நானும்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 இறுதி நாளில் உயிர்த்தெழச் செய்வேன்.</a:t>
            </a:r>
          </a:p>
        </p:txBody>
      </p:sp>
    </p:spTree>
    <p:extLst>
      <p:ext uri="{BB962C8B-B14F-4D97-AF65-F5344CB8AC3E}">
        <p14:creationId xmlns:p14="http://schemas.microsoft.com/office/powerpoint/2010/main" val="2127112994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கல்மனம்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பனிக்க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குவித்தேன்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மனம் வருவாய்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புகுந்து இதயத்தில் அமர்ந்து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புனைவாய்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 அங்கு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புன்மைகள்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மறைந்து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நிறைய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இன்னருள்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தருவாய்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4048332810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கல்மனம்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பனிக்க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குவித்தேன்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மனம் வருவாய்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பாசத்தைக்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களைந்து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விலக்க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பிடித்தேன்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 துயர்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வீசிடும்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புயலும்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வெகுண்டெழும்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அலையும்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அமைந்திடப்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பணிப்பாய்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178389769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8653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கல்மனம்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பனிக்க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குவித்தேன்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மனம் வருவாய்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அகந்தை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நரகத்தை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அழித்து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நல்லுலகமைப்போம்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 அங்கு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பூவெனும்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பீடத்தில்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அளிப்பேன்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95626531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604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965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உமது இரக்கத்தின் விருந்து எங்களுக்கு முழுமையான நலம் தரும் மருந்தாய்ச் செயல்பட உம்மை வேண்டுகின்றோம்: அதனால் நாங்கள் உமது இரக்கத்தில் முழுமையாக நிலைபெற்றிருந்து அனைத்திலும் உமக்கு உகந்தவர்களாக இருக்கத் தகுதி பெறுவோமாக.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72181249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காவலாம்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சூசைத்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மங்களங்கள்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எங்கும் சொல்லி இங்கு பாடுவோம்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செங்கை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தங்க புஷ்பம்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பத்தா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 உற்ற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பாக்யனே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சென்னி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மகுட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புனைந்த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மன்னர்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கோத்ர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1521122237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காவலாம்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சூசைத்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மங்களங்கள்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எங்கும் சொல்லி இங்கு பாடுவோம்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செங்கை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தங்க புஷ்பம்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தந்தை என்றுன்னை வந்து பாடினோம்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 மைந்தர் சொந்தமென்று இன்று காத்திடாய்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அந்தி காலை வந்த வேளை வந்து உதவி தந்திடாய் - 2</a:t>
            </a:r>
          </a:p>
        </p:txBody>
      </p:sp>
    </p:spTree>
    <p:extLst>
      <p:ext uri="{BB962C8B-B14F-4D97-AF65-F5344CB8AC3E}">
        <p14:creationId xmlns:p14="http://schemas.microsoft.com/office/powerpoint/2010/main" val="2224899912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நற்படிப்புக்கு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பாதுகாவலாகிய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தேவதாயிடம்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இயேசுநாதரைப்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பெற்றெடுத்த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கன்னிகையே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அறிவீனமும்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அந்தகாரமும்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நிறைந்த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பக்தியிலும்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வியப்புக்குரிய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வளர்ச்சியை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அநேக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கொடுத்தருளிய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தாயே, அடியேன்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தேவரீரை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ஆதரிப்பவளாகவும்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790589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படிப்புக்குப்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தெரிந்துகொள்கிறேன்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நற்படிப்புகளுக்குப்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கேட்டு, தூய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நிரம்ப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வெளிச்சத்தையும்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விவேகத்தையும்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தாழ்ச்சியையும்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எனக்கு நேர்மையான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போதுமான புத்தி, ஞாபகம்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முக்கியமாய்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திருவுளப்படி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நடப்பதற்கு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0032037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வேண்டிய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கீழ்ப்படிதலையும்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கொடுத்தருள்வாராக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என் நல்ல தாயே, அகங்காரம், தற்பெருமை, வீண்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விநோதப்பிரியம்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யோசனையற்றதனம்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இவைகளினின்று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விசுவாசத்தையாவது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ஆத்தும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சமாதானத்தையாவது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குறைக்கக்கூடிய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காரியத்தினின்றும்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20606575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ஆசிரியையுமாகிய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போதனைக்கும்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நடத்துதலுக்கும்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எப்போதும் கீழ்ப்படிந்து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சத்திய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நெறியிலும்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புண்ணிய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தவறாமல்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தைரியத்தோடும்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விடாமுயற்சியோடும்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நடந்து கடைசியாய்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திருமைந்தனும்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அரசை அடைந்து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மூவொரு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வாழ்வில் பேரின்பம்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4774666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11254</TotalTime>
  <Words>4949</Words>
  <Application>Microsoft Office PowerPoint</Application>
  <PresentationFormat>Widescreen</PresentationFormat>
  <Paragraphs>525</Paragraphs>
  <Slides>144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144</vt:i4>
      </vt:variant>
    </vt:vector>
  </HeadingPairs>
  <TitlesOfParts>
    <vt:vector size="153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95</cp:revision>
  <dcterms:created xsi:type="dcterms:W3CDTF">2022-07-13T11:51:49Z</dcterms:created>
  <dcterms:modified xsi:type="dcterms:W3CDTF">2024-08-21T06:04:54Z</dcterms:modified>
</cp:coreProperties>
</file>