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7"/>
  </p:notesMasterIdLst>
  <p:sldIdLst>
    <p:sldId id="5010" r:id="rId2"/>
    <p:sldId id="5253" r:id="rId3"/>
    <p:sldId id="4222" r:id="rId4"/>
    <p:sldId id="4320" r:id="rId5"/>
    <p:sldId id="4321" r:id="rId6"/>
    <p:sldId id="4229" r:id="rId7"/>
    <p:sldId id="4230" r:id="rId8"/>
    <p:sldId id="4957" r:id="rId9"/>
    <p:sldId id="4958" r:id="rId10"/>
    <p:sldId id="1326" r:id="rId11"/>
    <p:sldId id="1327" r:id="rId12"/>
    <p:sldId id="3416" r:id="rId13"/>
    <p:sldId id="362" r:id="rId14"/>
    <p:sldId id="4274" r:id="rId15"/>
    <p:sldId id="4275" r:id="rId16"/>
    <p:sldId id="4276" r:id="rId17"/>
    <p:sldId id="4277" r:id="rId18"/>
    <p:sldId id="3321" r:id="rId19"/>
    <p:sldId id="3323" r:id="rId20"/>
    <p:sldId id="3324" r:id="rId21"/>
    <p:sldId id="3325" r:id="rId22"/>
    <p:sldId id="4316" r:id="rId23"/>
    <p:sldId id="4317" r:id="rId24"/>
    <p:sldId id="4318" r:id="rId25"/>
    <p:sldId id="4319" r:id="rId26"/>
    <p:sldId id="4271" r:id="rId27"/>
    <p:sldId id="4272" r:id="rId28"/>
    <p:sldId id="4273" r:id="rId29"/>
    <p:sldId id="4161" r:id="rId30"/>
    <p:sldId id="4487" r:id="rId31"/>
    <p:sldId id="4023" r:id="rId32"/>
    <p:sldId id="5258" r:id="rId33"/>
    <p:sldId id="5259" r:id="rId34"/>
    <p:sldId id="5260" r:id="rId35"/>
    <p:sldId id="4959" r:id="rId36"/>
    <p:sldId id="5261" r:id="rId37"/>
    <p:sldId id="5262" r:id="rId38"/>
    <p:sldId id="5263" r:id="rId39"/>
    <p:sldId id="5264" r:id="rId40"/>
    <p:sldId id="4961" r:id="rId41"/>
    <p:sldId id="5257" r:id="rId42"/>
    <p:sldId id="5254" r:id="rId43"/>
    <p:sldId id="5255" r:id="rId44"/>
    <p:sldId id="5256" r:id="rId45"/>
    <p:sldId id="4835" r:id="rId46"/>
    <p:sldId id="4838" r:id="rId47"/>
    <p:sldId id="1378" r:id="rId48"/>
    <p:sldId id="4482" r:id="rId49"/>
    <p:sldId id="4234" r:id="rId50"/>
    <p:sldId id="4269" r:id="rId51"/>
    <p:sldId id="4960" r:id="rId52"/>
    <p:sldId id="4488" r:id="rId53"/>
    <p:sldId id="3424" r:id="rId54"/>
    <p:sldId id="1470" r:id="rId55"/>
    <p:sldId id="1471" r:id="rId56"/>
    <p:sldId id="1472" r:id="rId57"/>
    <p:sldId id="4246" r:id="rId58"/>
    <p:sldId id="4247" r:id="rId59"/>
    <p:sldId id="4286" r:id="rId60"/>
    <p:sldId id="1476" r:id="rId61"/>
    <p:sldId id="3972" r:id="rId62"/>
    <p:sldId id="4297" r:id="rId63"/>
    <p:sldId id="4287" r:id="rId64"/>
    <p:sldId id="1480" r:id="rId65"/>
    <p:sldId id="4250" r:id="rId66"/>
    <p:sldId id="4251" r:id="rId67"/>
    <p:sldId id="4288" r:id="rId68"/>
    <p:sldId id="1485" r:id="rId69"/>
    <p:sldId id="4253" r:id="rId70"/>
    <p:sldId id="4254" r:id="rId71"/>
    <p:sldId id="4289" r:id="rId72"/>
    <p:sldId id="1489" r:id="rId73"/>
    <p:sldId id="4485" r:id="rId74"/>
    <p:sldId id="4256" r:id="rId75"/>
    <p:sldId id="4290" r:id="rId76"/>
    <p:sldId id="1494" r:id="rId77"/>
    <p:sldId id="4257" r:id="rId78"/>
    <p:sldId id="4258" r:id="rId79"/>
    <p:sldId id="4291" r:id="rId80"/>
    <p:sldId id="1499" r:id="rId81"/>
    <p:sldId id="4486" r:id="rId82"/>
    <p:sldId id="4260" r:id="rId83"/>
    <p:sldId id="4298" r:id="rId84"/>
    <p:sldId id="4292" r:id="rId85"/>
    <p:sldId id="4299" r:id="rId86"/>
    <p:sldId id="4262" r:id="rId87"/>
    <p:sldId id="4263" r:id="rId88"/>
    <p:sldId id="4293" r:id="rId89"/>
    <p:sldId id="4300" r:id="rId90"/>
    <p:sldId id="4301" r:id="rId91"/>
    <p:sldId id="4302" r:id="rId92"/>
    <p:sldId id="4303" r:id="rId93"/>
    <p:sldId id="4304" r:id="rId94"/>
    <p:sldId id="4305" r:id="rId95"/>
    <p:sldId id="4306" r:id="rId96"/>
    <p:sldId id="4307" r:id="rId97"/>
    <p:sldId id="4483" r:id="rId98"/>
    <p:sldId id="3784" r:id="rId99"/>
    <p:sldId id="3785" r:id="rId100"/>
    <p:sldId id="3786" r:id="rId101"/>
    <p:sldId id="4322" r:id="rId102"/>
    <p:sldId id="3788" r:id="rId103"/>
    <p:sldId id="3789" r:id="rId104"/>
    <p:sldId id="3790" r:id="rId105"/>
    <p:sldId id="3791" r:id="rId106"/>
    <p:sldId id="3792" r:id="rId107"/>
    <p:sldId id="3793" r:id="rId108"/>
    <p:sldId id="3794" r:id="rId109"/>
    <p:sldId id="3795" r:id="rId110"/>
    <p:sldId id="3796" r:id="rId111"/>
    <p:sldId id="3797" r:id="rId112"/>
    <p:sldId id="3798" r:id="rId113"/>
    <p:sldId id="3799" r:id="rId114"/>
    <p:sldId id="3800" r:id="rId115"/>
    <p:sldId id="4323" r:id="rId116"/>
    <p:sldId id="4295" r:id="rId117"/>
    <p:sldId id="3802" r:id="rId118"/>
    <p:sldId id="4324" r:id="rId119"/>
    <p:sldId id="3805" r:id="rId120"/>
    <p:sldId id="3806" r:id="rId121"/>
    <p:sldId id="3807" r:id="rId122"/>
    <p:sldId id="4489" r:id="rId123"/>
    <p:sldId id="4643" r:id="rId124"/>
    <p:sldId id="4675" r:id="rId125"/>
    <p:sldId id="4676" r:id="rId126"/>
    <p:sldId id="4964" r:id="rId127"/>
    <p:sldId id="4965" r:id="rId128"/>
    <p:sldId id="5251" r:id="rId129"/>
    <p:sldId id="5252" r:id="rId130"/>
    <p:sldId id="4490" r:id="rId131"/>
    <p:sldId id="4330" r:id="rId132"/>
    <p:sldId id="4484" r:id="rId133"/>
    <p:sldId id="4376" r:id="rId134"/>
    <p:sldId id="4450" r:id="rId135"/>
    <p:sldId id="4931" r:id="rId136"/>
    <p:sldId id="4932" r:id="rId137"/>
    <p:sldId id="4935" r:id="rId138"/>
    <p:sldId id="4936" r:id="rId139"/>
    <p:sldId id="4951" r:id="rId140"/>
    <p:sldId id="4952" r:id="rId141"/>
    <p:sldId id="4953" r:id="rId142"/>
    <p:sldId id="4954" r:id="rId143"/>
    <p:sldId id="4966" r:id="rId144"/>
    <p:sldId id="3835" r:id="rId145"/>
    <p:sldId id="3897" r:id="rId14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viewProps" Target="viewProps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50" Type="http://schemas.openxmlformats.org/officeDocument/2006/relationships/theme" Target="theme/theme1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tableStyles" Target="tableStyles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D7C5B2-4A78-4FCD-8EC5-56BD8E8F8365}" type="datetimeFigureOut">
              <a:rPr lang="en-US" smtClean="0"/>
              <a:t>21-Aug-24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0B408A-B4C7-425C-914C-95FF2A92C6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36456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BAE07E-7AD5-9386-CEE8-7E02F04AAE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DFA0E01-5CB7-D5B3-DF6E-EAE4F4F3D9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C551E9-FAF9-7EAD-74F8-C6F067FFA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21-08-2024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20577B-9955-58E5-191D-A48075034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C17F02-C3F4-736F-C222-D7754F90C0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361695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37B4F8-D86A-FBD6-42E4-1AA963B0AD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00270F-5C27-F64D-04C9-CAFE96683F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C32392-D6D3-442E-521E-0BC1E4E5EF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21-08-2024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05AA0B-B53C-ABBE-F2E6-AC571719C8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988EEA-4D5F-62C1-4568-4C0E0C5A4D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852338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15BFBE-4CF4-10F4-5854-DE43A5DF2A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4DDE61-1322-F946-A6ED-D78BFE4EB8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D31C9A-7C04-BC61-786A-3B8DF1A94D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21-08-2024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42A2C3-E604-0558-6F64-53DE46EAA1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08CD33-7C3D-DFA4-FC47-3225757F53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096700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E3FE93-1C38-73A6-D708-4EE7422FEC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374F8D-3D92-9008-B846-176D18F0EF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340298A-0063-0E2B-A786-C4EE427D1E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E28F74-0AFF-641C-E7F1-913429B899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21-08-2024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0DBD01-4835-E1BF-297E-5122497833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0F9BF9-F31C-7506-B87A-7983041BAA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287896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A98547-EFFF-E4D4-E5D5-76EBDA6A4C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D77B11-929F-3B18-3AB7-3A819C96F7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3808EF-B5D9-7F8D-3654-D35AA6F7AC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606D8DC-EF33-4524-2A9B-0649C63713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47BF219-0A02-4BF4-E0F1-34D1956F2A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BFCC927-FB69-5FB4-64A6-DA6F47EE60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21-08-2024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11D57B4-0F1F-E393-F326-09D5ABB570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E317CEB-277E-6C4C-DD9E-5CE3E05C2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878395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2720BD-64C6-9613-1053-A9CDE2329F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E3FB8B8-66BC-1401-0E3B-FC453C1522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21-08-2024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26BA8FB-1BE3-E4BE-E242-574A740E50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8690670-A3B7-FEE2-E4A7-69DA204077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695748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5099EA7-DC7A-E2DC-796C-45AD40A8C9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21-08-2024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424FC7E-EE01-C404-20BE-CB9560E670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7661B7-0B70-09CC-8EF5-CCF3ABA104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571748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D8FFDC-B905-4833-CB3C-27E6569321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C005C7-B0E9-D652-5065-E1E3A79663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4892B2-FAC6-6366-05C9-57D3A256B8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6FE5168-9EA3-23F8-9707-D9B974C572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21-08-2024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303598-BD1C-7F4F-1129-D8807655CE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047B44-781C-7FA3-519C-289577B91C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3208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61A759-BC69-8402-75DB-3EBFDAF6F7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D34149D-BA80-D142-999C-153481734C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189C5C-F878-F841-28C0-A94773A61F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46419E-4A64-C3FC-0655-94BEEE6C09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21-08-2024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BEE7E3-E09B-9514-5A6A-0F90F078A4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CC69B7-4658-A21A-EA1E-9CBD1A94F8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203227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E8F0B4-D84B-D537-8D78-994FD9F6A1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876282C-FE7B-ACC8-3352-4A7A99D1C0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4C4319-83AD-4A56-A038-E56F2875C2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21-08-2024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99972A-7490-147B-0E32-3D2AAEC0A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DBDB90-3CB0-3A44-A890-DA225E4BC2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334114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F768DD3-C222-785A-C9D1-0977FE81D09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87D8820-027B-B5AF-C5A5-6D8691C203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B10D42-FDEE-70DB-0CDF-8CE662866C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21-08-2024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10E54C-356D-63FB-FB2F-931093BA5D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07D703-B679-708C-5A11-D2AA172E15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218300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14F442B-30BD-98D7-4F06-4D059BC04E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1AF26E-73E3-4049-0399-4F66ECFC80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C5C133-FEDB-2877-10F3-06793B00FD4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60F89B-AE2F-4AD1-999C-7E3254B8E12B}" type="datetimeFigureOut">
              <a:rPr lang="en-IN" smtClean="0"/>
              <a:t>21-08-2024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DA6EB7-E0E6-10AA-774C-5E5CC2E302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7FD2C5-EAAA-EDCC-67CF-DF021BA79E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520558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Background Image, Forest, Trees, Path, Forest Path">
            <a:extLst>
              <a:ext uri="{FF2B5EF4-FFF2-40B4-BE49-F238E27FC236}">
                <a16:creationId xmlns:a16="http://schemas.microsoft.com/office/drawing/2014/main" id="{0D678B5C-63D0-43A7-82ED-CF9F4A2F86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7396"/>
            <a:ext cx="12192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8740711-6E79-4D9D-80C9-79587687A115}"/>
              </a:ext>
            </a:extLst>
          </p:cNvPr>
          <p:cNvSpPr txBox="1"/>
          <p:nvPr/>
        </p:nvSpPr>
        <p:spPr>
          <a:xfrm>
            <a:off x="75413" y="2229531"/>
            <a:ext cx="6988405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பொதுக்காலம்  21ஆம்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வாரம் – </a:t>
            </a:r>
            <a:r>
              <a:rPr lang="en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புதன்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-  A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D81CA487-14A2-71B7-367E-3612BFAC1D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8426" y="378530"/>
            <a:ext cx="5990390" cy="64620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60474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04050"/>
            <a:ext cx="12192000" cy="60905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வருகைப் பல்லவி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காண். திபா 85:1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ஆண்டவரே! எனக்குச் செவிசாய்த்து, என் மன்றாட்டை கேட்டருளும்; என் கடவுளே, உம்மீது நம்பிக்கை கொண்டுள்ள உம் ஊழியனை மீட்டருளும்; ஆண்டவரே! என் மேல்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இரக்கமாயிரும்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ஏனெனில் நாள் முழுவதும் உம்மை நோக்கிக் கூக்குரலிட்டேன்.</a:t>
            </a:r>
          </a:p>
        </p:txBody>
      </p:sp>
    </p:spTree>
    <p:extLst>
      <p:ext uri="{BB962C8B-B14F-4D97-AF65-F5344CB8AC3E}">
        <p14:creationId xmlns:p14="http://schemas.microsoft.com/office/powerpoint/2010/main" val="26972334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இயேசு அழைக்கிறார் இயேசு அழைக்கிறார்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ஆவலாய் தன் கரத்தை நீட்டி அன்பாய் அழைக்கிறார் - 2</a:t>
            </a: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1. இறைவனின் குலமே இயேசுவின் உள்ளமே - 2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இதய அமைதி இனிதே அடைய இயேசு அழைக்கிறார் - 2</a:t>
            </a: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2. கவலை மிகுந்தோரே கலங்கித் தவிப்போரே - 2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கவலை நீக்கிக் கலக்கம் போக்கக் கடவுள் அழைக்கிறார் - 2</a:t>
            </a:r>
          </a:p>
        </p:txBody>
      </p:sp>
    </p:spTree>
    <p:extLst>
      <p:ext uri="{BB962C8B-B14F-4D97-AF65-F5344CB8AC3E}">
        <p14:creationId xmlns:p14="http://schemas.microsoft.com/office/powerpoint/2010/main" val="34325203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15233"/>
            <a:ext cx="12192000" cy="5475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ஆவியின் பெயராலே.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ராக. 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இருப்பாராக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3934783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 ஆண்டவராகிய இயேசு கிறிஸ்துவின் அருளும்,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அன்பும்,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நட்புறவும்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னைவரோடும் இருப்பதாக.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நம் தந்தையாகிய கடவுளிடமிருந்தும், ஆண்டவராகிய இயேசு கிறிஸ்துவிடமிருந்தும் அருளும்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உங்களோடு இருப்பதாக. </a:t>
            </a:r>
            <a:endParaRPr lang="en-US" sz="3600" dirty="0"/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444352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ஏற்றுக்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கொள்கிறேன்.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என் சிந்தனையாலும்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சொல்லாலும்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செயலாலும்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கடமையில்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தவறியதாலும்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பாவங்கள் பல செய்தேன்.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064936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02833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 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பெரும்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பாவமே!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ஆகையால், எப்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கன்னியான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மரியா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வானதூதர்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அனைவரையும்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னாகிய ஆண்டவரிடம்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எனக்காக வேண்டிக்கொள்ள மன்றாடுகின்றேன்.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553965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370149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எங்கள் மேல்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இரக்கமாயிரும்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எதிராகப்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பாவம் செய்தோம்.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காட்டியருளும்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மீட்பையும்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இரக்கம் வைத்து 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அழைத்துச்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செல்வாராக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258468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700416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உள்ளம் நொறுங்கி வருந்துவோரை நலமாக்க அனுப்பப்பெற்ற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பாவிகளைத் தேடி வந்த கிறிஸ்துவே,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தந்தையின் வலப்பக்கம் வீ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றிருந்து, எங்களுக்காக பரிந்து பேசுகின்ற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790697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799451"/>
            <a:ext cx="12192000" cy="32590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257325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57062" y="851208"/>
            <a:ext cx="785818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919289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கடவுளு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க்கு மாட்சி உண்டாகுக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ன்மனத்தோருக்கு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குக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உம்மைப் புகழ்கின்றோம். உம்மை வாழ்த்துகின்றோம்.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ஆராதிக்கின்றோம்.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படுத்துகின்றோம்.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92835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719044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பொருட்டு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வானுலக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அரசரே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மகனாய்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உதித்த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கிறிஸ்துவே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897393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திருமகனே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GB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 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வலப்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பக்கம் 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</p:txBody>
      </p:sp>
    </p:spTree>
    <p:extLst>
      <p:ext uri="{BB962C8B-B14F-4D97-AF65-F5344CB8AC3E}">
        <p14:creationId xmlns:p14="http://schemas.microsoft.com/office/powerpoint/2010/main" val="242591675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54993"/>
            <a:ext cx="12192000" cy="41593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உன்னதர்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ஆவியாரோடு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மாட்சியில் இருப்பவர் நீரே.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– ஆமென்.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21048208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கடவுளுக்கு மாட்சி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நன்மனத்தோருக்கு அமைதி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 யாம் உம்மையே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 உம்மை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 படுத்துகின்றோம் யாம்.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8887760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மேலான மாட்சியின் பொருட்டு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இணையில்லாத விண்ணரசே.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 அனைத்தும் கொண்டு இலங்கும்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 தந்தை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 மகனாக உதித்த ஆண்டவர்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இறைவனே.</a:t>
            </a:r>
          </a:p>
        </p:txBody>
      </p:sp>
    </p:spTree>
    <p:extLst>
      <p:ext uri="{BB962C8B-B14F-4D97-AF65-F5344CB8AC3E}">
        <p14:creationId xmlns:p14="http://schemas.microsoft.com/office/powerpoint/2010/main" val="268029274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 செம்மறியே.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என்றென்றுமாக உதித்த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இறைவன் மகனே நீர்.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நீர் எம் மீது இரங்குவீர்.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மன்றாட்டை ஏற்றருள்வீர்.</a:t>
            </a:r>
          </a:p>
        </p:txBody>
      </p:sp>
    </p:spTree>
    <p:extLst>
      <p:ext uri="{BB962C8B-B14F-4D97-AF65-F5344CB8AC3E}">
        <p14:creationId xmlns:p14="http://schemas.microsoft.com/office/powerpoint/2010/main" val="73206704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வலப்பக்கம் வீற்றிருப்பவரே,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 மீது இரங்குவீர்.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 கிறிஸ்துவே, நீர் ஒருவரே தூயவர்!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ஆண்டவர்! நீர் ஒருவரே உன்னதர்!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ஆவியோடு தந்தை இறைவனின் மாட்சியில் இருப்பவர் நீரே.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4836321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4824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அமைதியும்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உம்மையே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 யாம்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மேலாம் மாட்சிமைக்காக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5976218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1" y="0"/>
            <a:ext cx="12192001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நவில்கின்றோம்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அனைத்தும்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இலங்கும்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தேவதந்தை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ஏகமகனாக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3279426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8331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திருச்செம்மறியே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நித்தியமாக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 இறைவன்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 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 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ஏற்றருள்வீர்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5161881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இயேசுகிறிஸ்துவே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ஆவியுடன் தந்தை இறைவனின்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உள்ளவர் நீரே – ஆமென்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7500260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இறைவனுக்கு மாட்சிமை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போற்றுகின்றோம்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பாடுகின்றோம்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வணங்குகின்றோம்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வழிபடுகின்றோம்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49422367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புரிந்து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யாம்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நவில்கின்றோம்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ஆற்றல்மிகு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இறைமகனே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96840966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இறைத்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ஏற்றருள்வீர்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வலப்புறத்தில்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மீட்பரே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இரங்குமய்யா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கிறிஸ்து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47864083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ஐ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ஆண்டவர்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தந்தை இறைவனின்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உள்ளவர்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655567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வோமாக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நம்பிக்கையாளரின் உள்ளங்களை ஒன்றிணைப்பவரான இறைவா, நீர் கற்றுத்தருவதை உம் மக்கள் அன்பு செய்யவும் நீர் வாக்களிப்பதை விரும்பவும் செய்தருளும்; அதனால் மாறிவரும் இவ்வுலகச் சூழலில் எங்கள் இதயங்கள் உண்மையான பேரின்ப உலகின் மீது என்றும் நாட்டம் கொள்ளச் செய்வீராக.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0399322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உம்மோடு தூய ஆவியின் ஒன்றிப்பில் இறைவனாய்  என்றென்றும் வாழ்ந்து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 வழியாக உம்மை மன்றாடுகிறோம்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700627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முதல்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இராப்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பகலாய்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வேலை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செய்துகொண்டே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கடவுளுடைய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பறைசாற்றினோம்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பவுல்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தெசலோனிக்கருக்கு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எழுதிய முதல்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திருமுகத்திலிருந்து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2: 9-13</a:t>
            </a:r>
          </a:p>
        </p:txBody>
      </p:sp>
    </p:spTree>
    <p:extLst>
      <p:ext uri="{BB962C8B-B14F-4D97-AF65-F5344CB8AC3E}">
        <p14:creationId xmlns:p14="http://schemas.microsoft.com/office/powerpoint/2010/main" val="128049784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அன்பர்களே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நாங்கள் எவ்வாறு பாடுபட்டு உழைத்தோம் என்பதை நினைத்துப்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பாருங்கள்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எவருக்கும்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சுமையாய்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இராதபடி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பிழைப்புக்காக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இராப்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பகலாய்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வேலை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செய்துகொண்டே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கடவுளுடைய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பறைசாற்றினோம்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நம்பிக்கை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உங்கள் முன்பாக நாங்கள் மிகவும்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தூய்மையோடும்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நேர்மையோடும்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குற்றமின்றியும்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ஒழுகினோம்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என்பதற்கு நீங்களும் சாட்சி, கடவுளும் சாட்சி! </a:t>
            </a:r>
          </a:p>
        </p:txBody>
      </p:sp>
    </p:spTree>
    <p:extLst>
      <p:ext uri="{BB962C8B-B14F-4D97-AF65-F5344CB8AC3E}">
        <p14:creationId xmlns:p14="http://schemas.microsoft.com/office/powerpoint/2010/main" val="247021083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 தந்தை 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பிள்ளைகளை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நடத்துவதுபோல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உங்களை நடத்தினோம். தம்முடைய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ஆட்சியிலும்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பங்குபெற உங்களை அழைக்கும்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ஏற்ப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நடக்குமாறு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ஒவ்வொருவருக்கும்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அறிவுரை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வழங்கினோம்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உங்களை ஊக்குவித்தோம்;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வற்புறுத்தினோம்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இவையெல்லாம்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தெரிந்தவையே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1217146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வார்த்தையை நீங்கள் எங்களிடமிருந்து கேட்டபோது அதை மனித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வார்த்தையாக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அல்ல, கடவுளின்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வார்த்தையாகவே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கொண்டீர்கள்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இதற்காக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இடைவிடாது நன்றி கூறுகிறோம். உண்மையாகவே அது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கடவுளுடைய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வார்த்தைதான்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அதுவே நம்பிக்கை கொண்ட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செயலாற்றுகிறது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3653158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661374"/>
            <a:ext cx="9144000" cy="3120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அருள்வாக்கு.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30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61098216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4194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பதிலுரைப் பாடல்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139: 7-8. 9-10. 11-12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ab (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1)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நீர் என்னை ஆய்ந்து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அறிந்திருக்கின்றீர்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56039736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7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ஆற்றலை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விட்டு நான் எங்கே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செல்லக்கூடும்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திருமுன்னிலிருந்து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எங்கே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தப்பியோட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முடியும்?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8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வானத்திற்கு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ஏறிச்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அங்கே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இருக்கின்றீர்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பாதாளத்தில்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படுக்கையை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அமைத்துக்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அங்கேயும்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இருக்கின்றீர்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நீர் என்னை ஆய்ந்து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அறிந்திருக்கின்றீர்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290274616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9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கதிரவனின்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இடத்திற்கும்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பறந்து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மேற்கே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கடலுக்கு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அப்பால்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வாழ்ந்தாலும்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10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அங்கேயும்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கை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நடத்திச்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செல்லும்;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வலக்கை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பற்றிக்கொள்ளும்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நீர் என்னை ஆய்ந்து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அறிந்திருக்கின்றீர்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229035875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11 ‘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உண்மையில்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இருள்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மூடிக்கொள்ளாதோ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 ஒளி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சூழ்வதென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சூழ்ந்து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கொள்ளாதோ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?’ என்று நான் சொன்னாலும்,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12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ab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இருள்கூட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இருட்டாய்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இல்லை;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பகலைப்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போல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ஒளியாய்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இருக்கின்றது.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நீர் என்னை ஆய்ந்து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அறிந்திருக்கின்றீர்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299853718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நற்செய்திக்கு முன் வாழ்த்தொலி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யோவா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2: 5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அல்லேலூயா, அல்லேலூயா!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வார்த்தையைக்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கடைப்பிடிப்போரிடம்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கடவுளின் அன்பு உண்மையாகவே நிறைவடைகிறது. அல்லேலூயா.</a:t>
            </a:r>
          </a:p>
        </p:txBody>
      </p:sp>
    </p:spTree>
    <p:extLst>
      <p:ext uri="{BB962C8B-B14F-4D97-AF65-F5344CB8AC3E}">
        <p14:creationId xmlns:p14="http://schemas.microsoft.com/office/powerpoint/2010/main" val="28304016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34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ஆண்டவர் உங்களோடு இருப்பாராக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உம் ஆன்மாவோடும் இருப்பாராக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en-US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புனித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மத்தேயு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எழுதிய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தூய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 		</a:t>
            </a: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நற்செய்தியிலிருந்து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வாசகம்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	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, மாட்சி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உமக்கே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!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576984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64757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இறைவாக்கினரைக்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கொன்றவர்களின்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வழிமரபினர்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மத்தேயு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எழுதிய தூய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நற்செய்தியிலிருந்து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23: 27-32</a:t>
            </a:r>
          </a:p>
        </p:txBody>
      </p:sp>
    </p:spTree>
    <p:extLst>
      <p:ext uri="{BB962C8B-B14F-4D97-AF65-F5344CB8AC3E}">
        <p14:creationId xmlns:p14="http://schemas.microsoft.com/office/powerpoint/2010/main" val="222732141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அக்காலத்தில்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 கூறியது: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வெளிவேடக்கார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மறைநூல்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அறிஞரே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பரிசேயரே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ஐயோ!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கேடு! ஏனெனில் நீங்கள்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வெள்ளையடித்த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கல்லறைகளுக்கு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ஒப்பானவர்கள்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புறம்பே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அழகாகத்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தோற்றமளிக்கின்றன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அவற்றின்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உள்ளேயோ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இறந்தவர்களின்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எலும்புகளும்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எல்லா வகையான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அழுக்குகளும்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நிறைந்திருக்கின்றன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அவ்வாறே நீங்களும் வெளியே மக்களுக்கு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நேர்மையாளராய்த்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7400755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தோற்றமளிக்கிறீர்கள்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ஆனால்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உள்ளேயோ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போலித்தனமும்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நெறிகேடும்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நிறைந்தவர்களாய்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இருக்கிறீர்கள்.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வெளிவேடக்கார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மறைநூல்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அறிஞரே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பரிசேயரே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ஐயோ!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கேடு! ஏனெனில் நீங்கள்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இறைவாக்கினர்களின்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கல்லறைகளைக்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கட்டுகிறீர்கள்;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நேர்மையாளரின்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நினைவுச்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சின்னங்களை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அழகுபடுத்துகிறீர்கள்;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4055102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‘எங்கள் மூதாதையர் காலத்தில் நாங்கள் இருந்திருந்தால்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இறைவாக்கினர்களின்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கொலைக்கு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உடந்தையாக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இருந்திருக்க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மாட்டோம்’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என்கிறீர்கள்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இவ்வாறு நீங்கள்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இறைவாக்கினரைக்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கொன்றவர்களின்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வழிமரபினர்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என்பதற்கு நீங்களே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சாட்சிகள்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உங்கள் மூதாதையர் செய்த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கொடுமையின்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அளவுக்கு நீங்களும் செய்து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முடியுங்கள்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.”</a:t>
            </a:r>
          </a:p>
        </p:txBody>
      </p:sp>
    </p:spTree>
    <p:extLst>
      <p:ext uri="{BB962C8B-B14F-4D97-AF65-F5344CB8AC3E}">
        <p14:creationId xmlns:p14="http://schemas.microsoft.com/office/powerpoint/2010/main" val="262242760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720840"/>
            <a:ext cx="9144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ாக்கு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414113978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Jesus Desktop Wallpapers - Top Free Jesus Desktop Backgrounds -  WallpaperAccess">
            <a:extLst>
              <a:ext uri="{FF2B5EF4-FFF2-40B4-BE49-F238E27FC236}">
                <a16:creationId xmlns:a16="http://schemas.microsoft.com/office/drawing/2014/main" id="{B7AF5360-7331-4794-BE92-20CD4F7A80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956632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மணம் தரும் மலரில் மகிழ்ந்திடும் இறைவா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மனம் ஏற்க தயக்கமோ நான்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காகிதப் பூவென்ற வருத்தமோ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வசந்தம் மறுத்தால் காற்றிலும் வாழ்வேன்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மழை நின்றால் ஊற்றிலும் உய்வேன்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செல்வங்கள் மறுத்தால் ஏழ்மையில் வாழ்வேன்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 நீயின்றி நான் எங்கு செல்வேன்</a:t>
            </a:r>
          </a:p>
        </p:txBody>
      </p:sp>
    </p:spTree>
    <p:extLst>
      <p:ext uri="{BB962C8B-B14F-4D97-AF65-F5344CB8AC3E}">
        <p14:creationId xmlns:p14="http://schemas.microsoft.com/office/powerpoint/2010/main" val="404738538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மணம் தரும் மலரில் மகிழ்ந்திடும் இறைவா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மனம் ஏற்க தயக்கமோ நான்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காகிதப் பூவென்ற வருத்தமோ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கனிகளைக் கொடுக்கும் கொடிகளின் முதல்வா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கனிவுடன் படைத்திடும் காணிக்கை ஏற்பீர்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ஒலிவ மலைக்கு உம்முடன் வருவேன்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உயிராய் உடலாய் உம்முடன் வாழ்வேன்</a:t>
            </a:r>
          </a:p>
        </p:txBody>
      </p:sp>
    </p:spTree>
    <p:extLst>
      <p:ext uri="{BB962C8B-B14F-4D97-AF65-F5344CB8AC3E}">
        <p14:creationId xmlns:p14="http://schemas.microsoft.com/office/powerpoint/2010/main" val="279399291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2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என்னுடையதும், உங்களுடையதுமான இப்பலி எல்லாம் வல்ல தந்தையாகிய இறைவனுக்கு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ஏற்றதாகும்படி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ஜெபியுங்கள்.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தமது பெயரின் புகழ்ச்சிக்காகவும், மாட்சிக்காகவும், நமது நன்மைக்காகவும், புனித திரு அவை அனைத்தின் நலனுக்காகவும், உமது கையிலிருந்து இப்பலியை ஏற்றுக் கொள்வாராக!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7150760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1999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காணிக்கைமீது மன்றாட்டு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 	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ஒருமுறை ஒப்புக்கொடுக்கப்பட்ட ஒரே பலியினால் உமக்கென மக்களைச் சொந்தமாக்கிக்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கொண்டீரே; உமது திரு அவையில் ஒற்றுமை, அமைதி ஆகிய கொடைகளை எங்களுக்குக் கனிவுடன் அருள்வீராக. 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0320141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0152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 இருப்பாராக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இதயங்களை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எழுப்புங்கள்.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ஆண்டவரிடம் எழுப்பியுள்ளோம்.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குரு: நம் இறைவனாகிய ஆண்டவருக்கு நன்றி கூறுவோம்.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அது தகுதியும் நீதியு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தே. 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79234178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18474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8614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91003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78673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புதுப்பிக்கவும்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அனைவரும்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பங்குபெறவும்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திருவுளமானீர்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கடவுள் வடிவில் விளங்கிய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தம்மையே வெறுமையாக்கி,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 சிந்திய தமது இரத்தத்தால்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யாவும் அமைதி பெறச் செய்தார்.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அவர் அனைத்துக்கும் மேலாக உயர்த்தப்பட்டு,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தமக்குக் கீழ்ப்படிவோர் அனைவருக்கும் நிலையான மீட்பின் காரணரானார்.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2342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31596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வானதூதர், முதன்மை வானதூதரோடும்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அரியணையில் அமர்வோர், தலைமை தாங்குவோரோடும்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வான்படைகளின் அணிகள் அனைத்தோடும்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உமது மாட்சியைப் புகழ்ந்து பாடி 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09746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08935060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2766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தூயவரான தந்தையே,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என்றுமுள்ள எல்லாம் வல்ல இறைவா,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நீதியும் ஆகும்;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கடமையும் மீட்புக்கு உரிய செயலும் ஆகும்.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நன்மை மிகுதியால்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மனிதராகிய எங்களைப் படைத்தீர்; நாங்கள் நீதியின்படி தண்டனைக்கு உரியவராயினும்,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இரக்க மிகுதியினால் எங்களை மீட்டருளினீர்.</a:t>
            </a:r>
          </a:p>
        </p:txBody>
      </p:sp>
    </p:spTree>
    <p:extLst>
      <p:ext uri="{BB962C8B-B14F-4D97-AF65-F5344CB8AC3E}">
        <p14:creationId xmlns:p14="http://schemas.microsoft.com/office/powerpoint/2010/main" val="385432845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வழியாகவே உமது மாண்பை வானதூதர் புகழ்கின்றனர்;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தலைமை தாங்குவோர் உம்மை வழிபடுகின்றனர்;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அதிகாரம் செலுத்துவோர் உம் திருமுன் நடுங்குகின்றனர்;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வானங்களும் அவற்றில் உள்ள ஆற்றல்களும் சேராபீன்களும்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ஒன்றுகூடி அக்களித்துக் கொண்டாடுகின்றனர்.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அவர்களோடு எங்கள் குரலையும் சேர்த்துக்கொள்ளுமாறு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உம்மைத் தாழ்மையுடன்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இறைஞ்சிப் புகழ்ந்து சொல்வதாவது: 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3885974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08949498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18341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 அன்புத் திருமகன்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மனித இனங்களைப் படைத்தது போல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மிகுந்த கனிவிரக்கத்தால் அவற்றைப் புதுப்பிக்கவும் திருவுளமானீர்;</a:t>
            </a:r>
          </a:p>
        </p:txBody>
      </p:sp>
    </p:spTree>
    <p:extLst>
      <p:ext uri="{BB962C8B-B14F-4D97-AF65-F5344CB8AC3E}">
        <p14:creationId xmlns:p14="http://schemas.microsoft.com/office/powerpoint/2010/main" val="1021207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படைப்புகள் அனைத்தும் உமக்குப் பணிபுரிகின்றன;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மீட்பு அடைந்தோர் அனைவரும் உம்மை ஏற்றவாறு புகழ்கின்றனர்;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 புனிதர்களும் ஒரே இதயத்தோராய் உம்மைப் போற்றுகின்றனர்.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வானதூதர் அனைவரோடும்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உம்மைக் கொண்டாடி,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மகிழ்வுடன் எப்பொழுதும் அறிக்கையிட்டுச்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03437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64467521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70970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எங்கள் புகழுரை உமக்குத் தேவை அன்று;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ஆயினும் நாங்கள் உமக்கு நன்றி செலுத்துவது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அருள்கொடையாலேயே.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</a:t>
            </a:r>
          </a:p>
        </p:txBody>
      </p:sp>
    </p:spTree>
    <p:extLst>
      <p:ext uri="{BB962C8B-B14F-4D97-AF65-F5344CB8AC3E}">
        <p14:creationId xmlns:p14="http://schemas.microsoft.com/office/powerpoint/2010/main" val="691146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புகழ்ந்துரைப்பது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மாட்சியை மிகுதிப்படுத்தாது எனினும்,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மீட்பு அடையப் பயன்படுகின்றது.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திரளோடு ஒன்றுசேர்ந்து,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நாங்களும் உம்மைப் புகழ்ந்தேத்தி,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மகிழ்ச்சியுடன் அறிக்கையிட்டுச்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33866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46319323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8090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89579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இறப்பினை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அன்போடு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கொண்டாடுகின்றோம்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உயிராற்றலுள்ள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அறிக்கையிடுகின்றோம்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மீண்டும் வருவார்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உறுதியோடு எதிர்நோக்குகின்றோம்.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புனிதர், வானதூதர் அனைவரோடும்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 புகழ்ந்தேத்தி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25363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33910567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32786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வார்த்தையான அவர் வழியாக அனைத்தையும் படைத்தீர்.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அவரையே மீட்பராகவும் ஈடேற்றுபவராகவும் எங்களுக்கு அனுப்பினீர்.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தூய ஆவியால்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55979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உடலெடுத்து,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 மரியாவிடமிருந்து பிறந்தார்.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உமது திருவுளத்தை நிறைவேற்றி,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 மக்களை உமக்குப் பெற்றுத் தரத்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கைகளை விரித்துப் பாடுபட்டார்.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 அவர் சாவை வென்று உயிர்ப்பை வெளிப்படுத்தினார்.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வானதூதரோடும் புனிதர் அனைவரோடும் சேர்ந்து,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உமது மாட்சியைப் புகழ்ந்துரைத்து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 குரலாய்ச்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957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67810226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5888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67582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ெனில்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க்கூட்டத்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ுகழ்ப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ீ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ேறுப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றிவாக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சூட்ட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ுடி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ூ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டுகின்றீர்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டாகவ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றிப்பு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தோழ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ுரை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கின்றீர்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00286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ல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பெற்று,வாழ்க்கைப்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தோல்வ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யுறா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ுடிய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ளோட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கிழ்வ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ானதூ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தன்ம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னிதர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ிரள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சொல்வதாவது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975554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59310155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87822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உம் புனிதர்களின் வியத்தகு சாட்சியத்தால் உமது திரு அவை என்றும் புதிய ஆற்றல் பெற்று வளமடைகின்றது; இவ்வாறு எங்கள் மீது நீர்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3753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கொண்டிருக்கும் பரிவன்பைத் தெள்ளத் தெளிவாகக் காட்டுகின்றீர். மேலும் எங்களது மீட்பின் மறைநிகழ்வை 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நிறைவேற்றுவதில்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அப்புனிதர்களின் சிறப்புமிக்க எடுத்துக்காட்டால் தூண்டப்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பெற்று, அவர்களது தகுந்த பரிந்துரையால் என்றும் ஊக்கம் பெறவும் அருளுகின்றீர்.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 வானதூதர், புனிதர் அனைவரோடும் நாங்கள் சேர்ந்து, உமது பெருமையைப் பறைசாற்றி, அக்களிப்புடன்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31180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93000480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65783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புனித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---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விழாவில் உமது திரு அவை மகிழ்ந்திருக்கச் செய்கின்றீர்; அவருடைய இறைப்பற்று மிக்க வாழ்க்கை நெறியின் எடுத்துக்காட்டால் அதற்கு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34097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வலுவூட்டுகின்றீர்; அவருடைய படிப்பினையால் பயிற்றுவிக்கின்றீர்; அவருடைய மன்றாட்டால் பாதுகாத்து வருகின்றீர்.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அணிகளோடும் புனிதரின் பெருந்திரளோடும்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சேர்ந்து, உமக்குப் புகழ்ச்சிப் பண் இசைத்து, முடிவின்றிச்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73896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60986149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29241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விண்ணரசுக்காகக் கிறிஸ்துவுக்குத் தங்களையே அர்ப்பணித்த புனிதர்களில் உமது வியத்தகு பராமரிப்பைக் கொண்டாடுவதும் உம்மைப் போற்றிப்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0223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புகழ்வதும் தகுமே; உமது இந்தப் பராமரிப்பினால் நீர் மனிதரைத் தொடக்கத்தில் இருந்த புனித நிலைக்கு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மீண்டும் அழைத்துச் செல்கின்றீர்.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புத்துலகில் கிடைக்க இருக்கும் அருள்கொடைகளை இவ்வுலகிலேயே பெற்று அனுபவிக்க அவர்களை வழிநடத்துகின்றீர்.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புனிதர், வானதூதர் அனைவரோடும் சேர்ந்து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 புகழ்ந்தேத்தி 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3062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69987304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oly Eucharist - Our Lady of Lebanon Maronite Catholic Church - Lewisville,  TX">
            <a:extLst>
              <a:ext uri="{FF2B5EF4-FFF2-40B4-BE49-F238E27FC236}">
                <a16:creationId xmlns:a16="http://schemas.microsoft.com/office/drawing/2014/main" id="{DF4B8FAC-8958-C23A-D1E9-D92C5FD4C1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917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4228360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மெய்யாகவே தூயவர்,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 அனைத்துக்கும் ஊற்று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உம்முடைய ஆவியைப் பொழிந்து,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இக்காணிக்கைகளைத் தூய்மைப்படுத்த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வேண்டுகின்றோம்.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இவ்வாறு, எங்கள் ஆண்டவர் இயேசு கிறிஸ்துவின்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உடலும்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இரத்தமுமாக எங்களுக்கு இவை மாறுவனவாக.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16021057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பாடுபட உளம் கனிந்து தம்மைக் கையளித்தபோது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அப்பத்தை எடுத்து, நன்றி செலுத்தி,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அதைப் பிட்டு, தம் சீடர்களுக்கு அளித்துக் கூறியதாவது: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 உண்ணுங்கள்;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உங்களுக்காகக்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கையளிக்கப்படும் என் உடல்.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63211183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அவ்வண்ணமே, இரவு விருந்தை அருந்தியபின்,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கிண்ணத்தையும் எடுத்து, மீண்டும் உமக்கு நன்றி கூறி,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சீடர்களுக்கு அளித்து அவர் கூறியதாவது: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பெற்றுப் பருகுங்கள்;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புதிய, நிலையான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உடன்படிக்கைக்கு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உரிய என் இரத்தத்தின் கிண்ணம்.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இது பாவ மன்னிப்புக்கென்று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உங்களுக்காகவும் பலருக்காகவும் சிந்தப்படும்.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இதை என் நினைவாகச் செய்யுங்கள்.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15105776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85612"/>
            <a:ext cx="12192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நம்பிக்கையின் மறைபொருள்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வருமளவும் உமது இறப்பினை அறிக்கையிடுகின்றோம். உமது உயிர்ப்பினையும் எடுத்துரைக்கின்றோம்.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59289369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கிறிஸ்துவின் இறப்பினையும் உயிர்ப்பினையும் நினைவுகூர்ந்து,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வாழ்வுதரும் அப்பத்தையும் மீட்பு அளிக்கும் கிண்ணத்தையும் உமக்கு ஒப்புக்கொடுக்கின்றோம்.</a:t>
            </a:r>
          </a:p>
        </p:txBody>
      </p:sp>
    </p:spTree>
    <p:extLst>
      <p:ext uri="{BB962C8B-B14F-4D97-AF65-F5344CB8AC3E}">
        <p14:creationId xmlns:p14="http://schemas.microsoft.com/office/powerpoint/2010/main" val="3933917926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திருமுன் நின்று உமக்கு ஊழியம் புரியத் தகுந்தவர்கள் என எங்களை ஏற்றுக்கொண்டீர்;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உமக்கு நன்றி செலுத்துகின்றோம்.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கிறிஸ்துவின் உடலிலும் இரத்தத்திலும் பங்குகொள்ளும் எங்களைத்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 சேர்க்க வேண்டும்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உம்மைத் தாழ்மையுடன்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73824549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உலகெங்கும் பரவி இருக்கும்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அவையை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திருத்தந்தை (பெயர்) . . . , எங்கள் ஆயர் (பெயர்)* ...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எல்லாத் திருநிலையினர் ஆகிய அனைவரோடும்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 அன்பில் நிறைவு பெறச்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14238178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(இன்று) இவ்வுலகிலிருந்து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 அழைத்துக்கொண்ட (பெயர்) ... என்னும்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அடியாரை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திருமகனோடு அவரது இறப்பில் இணைக்கப்பட்டிருந்த இவர்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உயிர்ப்பிலும் அவரைப் போல இருக்கச்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89111776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உயிர்த்தெழும் எதிர்நோக்குடன் துயில்கொள்ளும்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சகோதரர் சகோதரிகளையும்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இறந்தோர் அனைவரையும் இரக்கத்துடன் நினைவுகூர்ந்து,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திருமுக ஒளியினுள் ஏற்றருளும்.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அனைவர் மீதும்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கன்னித் தாயான புனித மரியா,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கணவரான புனித யோசேப்பு, புனிதத் திருத்தூதர்கள்,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7600499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இவ்வுலகில் உமக்கு உகந்தவராய் இருந்தோர் ஆகிய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 அனைவருடனும்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நிலைவாழ்வில் பங்குகொள்ளும் தகுதி பெற்று,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திருமகன் இயேசு கிறிஸ்து வழியாக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 புகழ்ந்தேத்தும் வரம் அருள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47601576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வழியாக, இவரோடு, இவரில், எல்லாம் வல்ல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இறைவனாகிய தந்தையே, தூய ஆவியாரின் ஒன்றிப்பில்,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எல்லாப் புகழும் மாட்சியும், என்றென்றும் உமக்கு உரியதே.</a:t>
            </a:r>
          </a:p>
          <a:p>
            <a:pPr algn="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71049539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78040"/>
            <a:ext cx="12192000" cy="32513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மீட்பரின் கட்டளையால் கற்பிக்கப்பட்டு,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இறைப்படிப்பினையால் பயிற்சி பெற்ற நாம் துணிந்து சொல்வோம்: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864820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1515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இருக்கிற எங்கள் தந்தையே,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பெயர் தூயது எனப் போற்றப்பெறுக!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ஆட்சி வருக!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திருவுளம்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நிறைவேறுவது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மண்ணுலகிலும் நிறைவேறுக!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8019348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1280" y="381644"/>
            <a:ext cx="1058672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அன்றாட உணவை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இன்று எங்களுக்குத் தாரும்.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எதிராகக் குற்றம் செய்வோரை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மன்னிப்பது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குற்றங்களை மன்னியும்.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 சோதனைக்கு உட்படுத்தாதேயும்.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மையிலி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ருந்து எங்களை விடுவித்தருளும். 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386521376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8258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அனைத்திலிருந்தும்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விடுவித்து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வாழ்நாளில்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உதவியால்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எப்போதும்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விடுதலை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யாதொரு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கலக்கமுமின்றி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நலமாயிருப்போமாக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எதிர்நோக்கியிருக்கும்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பேரின்பத்துக்காகவும்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53327106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83231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காத்திருக்கின்றோம்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வல்லமையும்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என்றென்றும்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உமதே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32236641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இயேசு கிறிஸ்துவே, "அமைதியை உங்களுக்கு விட்டுச் செல்கின்றேன். என் அமைதியையே உங்களுக்கு அளிக்கிறேன்" என்று உம் திருத்தூதர்களுக்கு மொழிந்தீரே; எங்கள் பாவங்களைப் பாராமல் உமது திருஅவையின் நம்பிக்கையைக்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கண்ணோக்கி, உம் திருவுளத்துக்கு ஏற்ப அதற்கு அமைதியையும் ஒற்றுமையையும் அளித்தருள்வீராக. என்றென்றும் வாழ்ந்து ஆட்சி செய்கின்றவர் நீரே.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469878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210615"/>
            <a:ext cx="121920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ஆண்டவருடைய அமைதி உங்களோடு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என்றும் இருப்பதாக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இருப்பதாக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en-IN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6118096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அமைதியை அளித்தருளும்</a:t>
            </a:r>
          </a:p>
        </p:txBody>
      </p:sp>
    </p:spTree>
    <p:extLst>
      <p:ext uri="{BB962C8B-B14F-4D97-AF65-F5344CB8AC3E}">
        <p14:creationId xmlns:p14="http://schemas.microsoft.com/office/powerpoint/2010/main" val="2877781752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செம்மறியே!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</a:t>
            </a: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எமக்கு அமைதி அருளும்.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59494075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இதோ, இறைவனின் செம்மறி, இதோ, உலகின் பாவங்களைப் போக்குபவர். செம்மறியின் விருந்துக்கு அழைக்கப் பெற்றோர்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என் இல்லத்தில் எழுந்தருள நான் தகுதியற்றவன், ஆனால் ஒரு வார்த்தை மட்டும் சொல்லியருளும், எனது ஆன்மா நலம் அடையும்.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26781413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ஆசை நன்மை செபம்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இயேசுவே! நீர் உண்மையாகவே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நற்கருணையில் இருக்கிறீரென்று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எல்லாவற்றுக்கும் மேலாக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நான் நேசிக்கிறேன்.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ஆன்மாவில்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உம்மைக் கொண்டிருக்க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மிகவும்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ஆசிக்கிறேன். </a:t>
            </a:r>
          </a:p>
        </p:txBody>
      </p:sp>
    </p:spTree>
    <p:extLst>
      <p:ext uri="{BB962C8B-B14F-4D97-AF65-F5344CB8AC3E}">
        <p14:creationId xmlns:p14="http://schemas.microsoft.com/office/powerpoint/2010/main" val="1183525466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இப்பொழுது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அருளடையாளத்தின் வழியாக 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உட்கொள்ள முடியாமலிருப்பதால், என்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ஆண்டவரே! ஞான விதமாய் என் இருதயத்தில்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எழுந்தருளி வாரும்... ஆண்டவரே! 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என்னுள்ளத்தில் வந்திருக்கிறீர் என்று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என்னை முழுவதும் உம்முடன்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ஒன்றிக்கிறேன். என்னை உம்மை விட்டு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ஒருபோதும் பிரிய விடாதேயும் இயேசுவே!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4067723108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8770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நமதாண்டவராகிய இயேசுவின் உடலும்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இரத்தமும் என் ஆன்மாவை நித்திய வாழ்வுக்கு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காப்பாற்றுவதாக. ஆமென்.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2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(மூன்று முறை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சொல்லவேண்டும்)</a:t>
            </a:r>
          </a:p>
        </p:txBody>
      </p:sp>
    </p:spTree>
    <p:extLst>
      <p:ext uri="{BB962C8B-B14F-4D97-AF65-F5344CB8AC3E}">
        <p14:creationId xmlns:p14="http://schemas.microsoft.com/office/powerpoint/2010/main" val="3323273380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திருவிருந்துப் பல்லவி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காண். திபா 103:13-15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உம் செயல்களின் பணியால் பூவுலகம் நிறைவடைகின்றது; அதனால் பூவுலகினின்று உணவு அளிக்கின்றீர்; திராட்சை இரசம் மனித இதயத்தை மகிழ்விக்கின்றது.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யோவா 6:54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எனது சதையை உண்டு, எனது இரத்தத்தைக் குடிப்பவர் நிலைவாழ்வைக் கொண்டுள்ளார், என்கிறார் ஆண்டவர். நானும்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அவரை இறுதி நாளில் உயிர்த்தெழச் செய்வேன்.</a:t>
            </a:r>
          </a:p>
        </p:txBody>
      </p:sp>
    </p:spTree>
    <p:extLst>
      <p:ext uri="{BB962C8B-B14F-4D97-AF65-F5344CB8AC3E}">
        <p14:creationId xmlns:p14="http://schemas.microsoft.com/office/powerpoint/2010/main" val="2127112994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கல்மனம்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கரைய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கண்களும்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பனிக்க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கைகளைக்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குவித்தேன்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மனம் வருவாய்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என்னகம்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புகுந்து இதயத்தில் அமர்ந்து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பொன்னகம்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புனைவாய்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 அங்கு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புன்மைகள்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மறைந்து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நன்மைகள்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நிறைய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இன்னருள்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தருவாய்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-2</a:t>
            </a:r>
          </a:p>
        </p:txBody>
      </p:sp>
    </p:spTree>
    <p:extLst>
      <p:ext uri="{BB962C8B-B14F-4D97-AF65-F5344CB8AC3E}">
        <p14:creationId xmlns:p14="http://schemas.microsoft.com/office/powerpoint/2010/main" val="4048332810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கல்மனம்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கரைய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கண்களும்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பனிக்க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கைகளைக்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குவித்தேன்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மனம் வருவாய்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பாசத்தைக்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களைந்து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விலக்க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பாதத்தைப்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பிடித்தேன்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 துயர்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வீசிடும்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புயலும்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வெகுண்டெழும்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அலையும்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அமைந்திடப்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பணிப்பாய்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-2</a:t>
            </a:r>
          </a:p>
        </p:txBody>
      </p:sp>
    </p:spTree>
    <p:extLst>
      <p:ext uri="{BB962C8B-B14F-4D97-AF65-F5344CB8AC3E}">
        <p14:creationId xmlns:p14="http://schemas.microsoft.com/office/powerpoint/2010/main" val="1783897692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8653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கல்மனம்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கரைய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கண்களும்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பனிக்க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கைகளைக்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குவித்தேன்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மனம் வருவாய்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3.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அகந்தை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நரகத்தை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அழித்து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நல்லுலகமைப்போம்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 அங்கு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பூவெனும்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இதய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பீடத்தில்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எனையே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பலியாய்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அளிப்பேன்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95626531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புனிதமாக்கும்.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திருவுடலே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மீட்டருளும்.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எழுச்சியூட்டும்.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விலாவின்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தண்ணீரே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கழுவிடுமே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4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பாடுகளே,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தேற்றிடுமே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திருக்காயங்களுள்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விடாதேயும்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10845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519954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தீய பகைவரிடமிருந்து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 காத்தருளும்.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எனது இறப்பின் வேளையில்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கட்டளையிட்டருளும்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எக்காலமும்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 செய்யும்!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	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85336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ஆத்மமே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தேகமே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இரட்சியும்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பூர்ப்பியும்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திருவிலாத்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அருள்நிறை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காயங்களுள்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பிரிந்திடா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வண்ணமாய்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76042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சத்ருவிடம்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நின்றே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மரண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வேளையினில்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கூப்பிடும்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பரகதியில்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வாழ்த்தவே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வருகவென்றன்போடு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ஏவிடும்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39652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திருவிருந்துக்குப்பின் மன்றாட்டு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உமது இரக்கத்தின் விருந்து எங்களுக்கு முழுமையான நலம் தரும் மருந்தாய்ச் செயல்பட உம்மை வேண்டுகின்றோம்: அதனால் நாங்கள் உமது இரக்கத்தில் முழுமையாக நிலைபெற்றிருந்து அனைத்திலும் உமக்கு உகந்தவர்களாக இருக்கத் தகுதி பெறுவோமாக. 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672181249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நிறைவுச் சடங்கு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இருப்பாராக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இறைவன் தந்தை,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மகன், தூய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ஆவியார் உங்களுக்கு ஆசி வழங்குவாராக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சென்று வாருங்கள், திருப்பலி நிறைவேறிற்று.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 நன்றி!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89290452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Why Was Jesus Christ Called the Son of God?">
            <a:extLst>
              <a:ext uri="{FF2B5EF4-FFF2-40B4-BE49-F238E27FC236}">
                <a16:creationId xmlns:a16="http://schemas.microsoft.com/office/drawing/2014/main" id="{F1141CFC-AA0C-3890-7A05-DFFA8AFF7E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121888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7272731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காவலாம்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சூசைத்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தந்தையின்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மங்களங்கள்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எங்கும் சொல்லி இங்கு பாடுவோம் (2)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செங்கை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தங்க புஷ்பம்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தங்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கோலை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ஏந்திடும்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தாயாரின்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பத்தா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அல்லோ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உன்னதமா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மாட்சி உற்ற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பாக்யனே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சென்னி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மகுட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முடி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புனைந்த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மன்னர்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கோத்ர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மாதவா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-2</a:t>
            </a:r>
          </a:p>
        </p:txBody>
      </p:sp>
    </p:spTree>
    <p:extLst>
      <p:ext uri="{BB962C8B-B14F-4D97-AF65-F5344CB8AC3E}">
        <p14:creationId xmlns:p14="http://schemas.microsoft.com/office/powerpoint/2010/main" val="1521122237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காவலாம்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சூசைத்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தந்தையின்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மங்களங்கள்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எங்கும் சொல்லி இங்கு பாடுவோம் (2)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செங்கை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தங்க புஷ்பம்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தங்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கோலை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ஏந்திடும்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தந்தை என்றுன்னை வந்து பாடினோம்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உந்தன் மைந்தர் சொந்தமென்று இன்று காத்திடாய் (2)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அந்தி காலை வந்த வேளை வந்து உதவி தந்திடாய் - 2</a:t>
            </a:r>
          </a:p>
        </p:txBody>
      </p:sp>
    </p:spTree>
    <p:extLst>
      <p:ext uri="{BB962C8B-B14F-4D97-AF65-F5344CB8AC3E}">
        <p14:creationId xmlns:p14="http://schemas.microsoft.com/office/powerpoint/2010/main" val="2224899912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நற்படிப்புக்கு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பாதுகாவலாகிய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தேவதாயிடம்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வேண்டும் செபம்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நித்திய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மீட்பருமாகிய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இயேசுநாதரைப்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பெற்றெடுத்த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புனித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கன்னிகையே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அறிவீனமும்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அந்தகாரமும்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நிறைந்த மனதில்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பரிசுத்த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மன்றாட்டினால்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அறிவிலும்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பக்தியிலும்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வியப்புக்குரிய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வளர்ச்சியை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அநேக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முறை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கொடுத்தருளிய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தேவஞானத்தின்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தாயே, அடியேன்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தேவரீரை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ஆதரிப்பவளாகவும்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8790589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படிப்புக்குப்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தெரிந்துகொள்கிறேன்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நற்படிப்புகளுக்குப்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மன்றாட்டுகளைக்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கேட்டு, தூய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எனக்கு நிரம்ப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வெளிச்சத்தையும்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விவேகத்தையும்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தாழ்ச்சியையும்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தந்தருள்வாராக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எனக்கு நேர்மையான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போதுமான புத்தி, ஞாபகம்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வல்லமைகளையும்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அளித்து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முக்கியமாய்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தேவ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ஞானத்தின்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திருவுளப்படி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நடப்பதற்கு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20032037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வேண்டிய மன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இருதயக்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கீழ்ப்படிதலையும்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கொடுத்தருள்வாராக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என் நல்ல தாயே, அகங்காரம், தற்பெருமை, வீண்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விநோதப்பிரியம்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யோசனையற்றதனம்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இவைகளினின்று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காப்பாற்றும்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விசுவாசத்தையாவது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ஆத்தும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சமாதானத்தையாவது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குறைக்கக்கூடிய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எந்தக்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காரியத்தினின்றும்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பாதுகாத்தருளும்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மரியாயே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உதவியால்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20606575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அன்னையும்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ஆசிரியையுமாகிய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பரிசுத்த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திருச்சபையின்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போதனைக்கும்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நடத்துதலுக்கும்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எப்போதும் கீழ்ப்படிந்து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சத்திய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நெறியிலும்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புண்ணிய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வழியிலும்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தவறாமல்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தைரியத்தோடும்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விடாமுயற்சியோடும்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நடந்து கடைசியாய்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திருமைந்தனும்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ஆண்டவருமான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அரசை அடைந்து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மூவொரு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கடவுளின் வாழ்வில் பேரின்பம்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கொள்ளக்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கிருபை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44774666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6045" y="128096"/>
            <a:ext cx="7018655" cy="66018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திருத்தந்தை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பிரான்சிஸ்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அவர்களின்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, 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பங்குத்தந்தையின்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செபிப்போம்</a:t>
            </a:r>
            <a:r>
              <a:rPr lang="en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</a:t>
            </a:r>
            <a:endParaRPr lang="ta-IN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விண்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அருள்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தந்தை</a:t>
            </a:r>
            <a:endParaRPr lang="en-IN" sz="3600" b="1" dirty="0">
              <a:solidFill>
                <a:srgbClr val="FFFF00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1900" y="384356"/>
            <a:ext cx="4115842" cy="62259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81591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0" y="378165"/>
            <a:ext cx="9276080" cy="610167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விண்ணுலகில் இருக்கிற எங்கள் தந்தையே, / உமது பெயர் தூயது எனப் போற்றப்பெறுக! / உமது ஆட்சி வருக! / உமது திருவுளம் விண்ணுலகில் நிறைவேறுவது போல, / மண்ணுலகிலும் நிறைவேறுக! </a:t>
            </a: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</a:p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எங்கள் அன்றாட உணவை இன்று எங்களுக்குத் தாரும். / எங்களுக்கு எதிராகக் குற்றம் செய்வோரை / நாங்கள் மன்னிப்பது போல, / எங்கள் குற்றங்களை மன்னியும்./ எங்களைச் சோதனைக்கு உட்படுத்தாதேயும், / தீமையிலிருந்து எங்களை விடுவித்தருளும். / ஆமென்.</a:t>
            </a:r>
            <a:endParaRPr lang="en-IN" sz="22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6080" y="1218488"/>
            <a:ext cx="2789238" cy="400505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213182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Picture 2" descr="http://wallpapercave.com/wp/RsNZJn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F19F4A47-C1EF-4B33-A847-E8F5B93D254B}"/>
              </a:ext>
            </a:extLst>
          </p:cNvPr>
          <p:cNvSpPr txBox="1"/>
          <p:nvPr/>
        </p:nvSpPr>
        <p:spPr>
          <a:xfrm>
            <a:off x="0" y="4495815"/>
            <a:ext cx="12192000" cy="236218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அருள் நிறைந்த மரியே வாழ்க! / ஆண்டவர் உம்முடனே. / பெண்களுள் ஆசி பெற்றவர் நீரே. / உம்முடைய திருவயிற்றின் கனியாகிய இயேசுவும் / ஆசி பெற்றவரே./</a:t>
            </a:r>
          </a:p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புனித மரியே / இறைவனின் தாயே / பாவிகளாய் இருக்கிற எங்களுக்காக / இப்பொழுதும் / எங்கள் இறப்பின் வேளையிலும் / வேண்டிக்கொள்ளும். / ஆமென்.</a:t>
            </a:r>
            <a:endParaRPr lang="en-IN" sz="2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82575662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172923"/>
            <a:ext cx="12192000" cy="16850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தந்தைக்கும், மகனுக்கும், தூய ஆவியாருக்கும் / மாட்சி உண்டாகுக. </a:t>
            </a:r>
          </a:p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தொடக்கத்தில் இருந்ததுபோல / இப்பொழுதும் எப்பொழுதும் / என்றென்றும் இருப்பதாக. / 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1821815876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!!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………..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மறைமாவட்ட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பிரான்சிஸ்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சவேரியாரே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  <p:pic>
        <p:nvPicPr>
          <p:cNvPr id="1028" name="Picture 4" descr="St. Xavier's Higher Sec. School">
            <a:extLst>
              <a:ext uri="{FF2B5EF4-FFF2-40B4-BE49-F238E27FC236}">
                <a16:creationId xmlns:a16="http://schemas.microsoft.com/office/drawing/2014/main" id="{9D4A2CBF-E97F-B562-178B-605699B161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511004" y="3242497"/>
            <a:ext cx="1369676" cy="1583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248398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DCAC285-D44D-4FBB-8C45-D67D8533BA54}"/>
              </a:ext>
            </a:extLst>
          </p:cNvPr>
          <p:cNvSpPr/>
          <p:nvPr/>
        </p:nvSpPr>
        <p:spPr>
          <a:xfrm>
            <a:off x="3912769" y="242721"/>
            <a:ext cx="8279231" cy="61401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நித்திய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ஸ்துதிக்குரிய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பரிசுத்த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பரம திவ்விய நற்கருணைக்கு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சதா காலமும்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ஆராதனையும்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ஸ்தோத்திர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நமஸ்காரமும்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கடவது</a:t>
            </a:r>
            <a:r>
              <a:rPr lang="en-US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. . .</a:t>
            </a:r>
          </a:p>
          <a:p>
            <a:pPr algn="ctr">
              <a:lnSpc>
                <a:spcPct val="150000"/>
              </a:lnSpc>
            </a:pPr>
            <a:endParaRPr lang="en-US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நிலையான </a:t>
            </a:r>
            <a:r>
              <a:rPr lang="ta-IN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புகழுக்குரிய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தூய இறை </a:t>
            </a:r>
            <a:r>
              <a:rPr lang="ta-IN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நற்கருணைக்கு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எல்லா காலமும்,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தொழுகையும்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போற்றியும்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மாட்சிமையும்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கடவது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n-IN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 descr="Related image">
            <a:extLst>
              <a:ext uri="{FF2B5EF4-FFF2-40B4-BE49-F238E27FC236}">
                <a16:creationId xmlns:a16="http://schemas.microsoft.com/office/drawing/2014/main" id="{5DF1CA45-570B-4A89-8E1D-E0A6E29E7C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272" y="120762"/>
            <a:ext cx="3528497" cy="6384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1764370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903893"/>
            <a:ext cx="12192000" cy="9541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தந்தை, மகன், தூய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ஆவியின்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பெயராலே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ஆமென்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075757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11249</TotalTime>
  <Words>4981</Words>
  <Application>Microsoft Office PowerPoint</Application>
  <PresentationFormat>Widescreen</PresentationFormat>
  <Paragraphs>528</Paragraphs>
  <Slides>145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145</vt:i4>
      </vt:variant>
    </vt:vector>
  </HeadingPairs>
  <TitlesOfParts>
    <vt:vector size="154" baseType="lpstr">
      <vt:lpstr>Arial Unicode MS</vt:lpstr>
      <vt:lpstr>Arial</vt:lpstr>
      <vt:lpstr>Bamini</vt:lpstr>
      <vt:lpstr>Calibri</vt:lpstr>
      <vt:lpstr>Calibri Light</vt:lpstr>
      <vt:lpstr>Latha</vt:lpstr>
      <vt:lpstr>TAU_Elango_Juliee</vt:lpstr>
      <vt:lpstr>TAU_Elango_Rewathy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amirtharasa sundar</dc:creator>
  <cp:lastModifiedBy>Amali</cp:lastModifiedBy>
  <cp:revision>94</cp:revision>
  <dcterms:created xsi:type="dcterms:W3CDTF">2022-07-13T11:51:49Z</dcterms:created>
  <dcterms:modified xsi:type="dcterms:W3CDTF">2024-08-21T06:01:06Z</dcterms:modified>
</cp:coreProperties>
</file>