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8"/>
  </p:notesMasterIdLst>
  <p:sldIdLst>
    <p:sldId id="5022" r:id="rId2"/>
    <p:sldId id="5253" r:id="rId3"/>
    <p:sldId id="5257" r:id="rId4"/>
    <p:sldId id="410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487" r:id="rId32"/>
    <p:sldId id="4023" r:id="rId33"/>
    <p:sldId id="3290" r:id="rId34"/>
    <p:sldId id="3292" r:id="rId35"/>
    <p:sldId id="5394" r:id="rId36"/>
    <p:sldId id="5395" r:id="rId37"/>
    <p:sldId id="3259" r:id="rId38"/>
    <p:sldId id="3297" r:id="rId39"/>
    <p:sldId id="3320" r:id="rId40"/>
    <p:sldId id="5396" r:id="rId41"/>
    <p:sldId id="5397" r:id="rId42"/>
    <p:sldId id="3246" r:id="rId43"/>
    <p:sldId id="5254" r:id="rId44"/>
    <p:sldId id="3303" r:id="rId45"/>
    <p:sldId id="3338" r:id="rId46"/>
    <p:sldId id="5255" r:id="rId47"/>
    <p:sldId id="5256" r:id="rId48"/>
    <p:sldId id="1378" r:id="rId49"/>
    <p:sldId id="4482" r:id="rId50"/>
    <p:sldId id="4893" r:id="rId51"/>
    <p:sldId id="4642" r:id="rId52"/>
    <p:sldId id="4960" r:id="rId53"/>
    <p:sldId id="4488" r:id="rId54"/>
    <p:sldId id="3424" r:id="rId55"/>
    <p:sldId id="1470" r:id="rId56"/>
    <p:sldId id="1471" r:id="rId57"/>
    <p:sldId id="1472" r:id="rId58"/>
    <p:sldId id="4246" r:id="rId59"/>
    <p:sldId id="4247" r:id="rId60"/>
    <p:sldId id="4286" r:id="rId61"/>
    <p:sldId id="1476" r:id="rId62"/>
    <p:sldId id="3972" r:id="rId63"/>
    <p:sldId id="4297" r:id="rId64"/>
    <p:sldId id="4287" r:id="rId65"/>
    <p:sldId id="1480" r:id="rId66"/>
    <p:sldId id="4250" r:id="rId67"/>
    <p:sldId id="4251" r:id="rId68"/>
    <p:sldId id="4288" r:id="rId69"/>
    <p:sldId id="1485" r:id="rId70"/>
    <p:sldId id="4253" r:id="rId71"/>
    <p:sldId id="4254" r:id="rId72"/>
    <p:sldId id="4289" r:id="rId73"/>
    <p:sldId id="1489" r:id="rId74"/>
    <p:sldId id="4485" r:id="rId75"/>
    <p:sldId id="4256" r:id="rId76"/>
    <p:sldId id="4290" r:id="rId77"/>
    <p:sldId id="1494" r:id="rId78"/>
    <p:sldId id="4257" r:id="rId79"/>
    <p:sldId id="4258" r:id="rId80"/>
    <p:sldId id="4291" r:id="rId81"/>
    <p:sldId id="1499" r:id="rId82"/>
    <p:sldId id="4486" r:id="rId83"/>
    <p:sldId id="4260" r:id="rId84"/>
    <p:sldId id="4298" r:id="rId85"/>
    <p:sldId id="4292" r:id="rId86"/>
    <p:sldId id="4299" r:id="rId87"/>
    <p:sldId id="4262" r:id="rId88"/>
    <p:sldId id="4263" r:id="rId89"/>
    <p:sldId id="4293" r:id="rId90"/>
    <p:sldId id="4300" r:id="rId91"/>
    <p:sldId id="4301" r:id="rId92"/>
    <p:sldId id="4302" r:id="rId93"/>
    <p:sldId id="4303" r:id="rId94"/>
    <p:sldId id="4304" r:id="rId95"/>
    <p:sldId id="4305" r:id="rId96"/>
    <p:sldId id="4306" r:id="rId97"/>
    <p:sldId id="4307" r:id="rId98"/>
    <p:sldId id="4483" r:id="rId99"/>
    <p:sldId id="3784" r:id="rId100"/>
    <p:sldId id="3785" r:id="rId101"/>
    <p:sldId id="3786" r:id="rId102"/>
    <p:sldId id="4322" r:id="rId103"/>
    <p:sldId id="3788" r:id="rId104"/>
    <p:sldId id="3789" r:id="rId105"/>
    <p:sldId id="3790" r:id="rId106"/>
    <p:sldId id="3791" r:id="rId107"/>
    <p:sldId id="3792" r:id="rId108"/>
    <p:sldId id="3793" r:id="rId109"/>
    <p:sldId id="3794" r:id="rId110"/>
    <p:sldId id="5258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4489" r:id="rId125"/>
    <p:sldId id="4355" r:id="rId126"/>
    <p:sldId id="4523" r:id="rId127"/>
    <p:sldId id="4964" r:id="rId128"/>
    <p:sldId id="4965" r:id="rId129"/>
    <p:sldId id="5251" r:id="rId130"/>
    <p:sldId id="5252" r:id="rId131"/>
    <p:sldId id="4490" r:id="rId132"/>
    <p:sldId id="4330" r:id="rId133"/>
    <p:sldId id="4484" r:id="rId134"/>
    <p:sldId id="5391" r:id="rId135"/>
    <p:sldId id="5392" r:id="rId136"/>
    <p:sldId id="5393" r:id="rId137"/>
    <p:sldId id="4928" r:id="rId138"/>
    <p:sldId id="4929" r:id="rId139"/>
    <p:sldId id="4930" r:id="rId140"/>
    <p:sldId id="4951" r:id="rId141"/>
    <p:sldId id="4952" r:id="rId142"/>
    <p:sldId id="4953" r:id="rId143"/>
    <p:sldId id="4954" r:id="rId144"/>
    <p:sldId id="4966" r:id="rId145"/>
    <p:sldId id="3835" r:id="rId146"/>
    <p:sldId id="3897" r:id="rId1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மலருடன்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யாவுமே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மணம் பெற்று வாழ்தல்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புவிவாழ்வை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இறைமாண்பை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பெறவே</a:t>
            </a:r>
            <a:endParaRPr lang="ta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விரைவாய் வருவோம் தேவன்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98921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811125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சோர்வை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நன்மை அடைவோம்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பதம் இணைவோம்</a:t>
            </a:r>
          </a:p>
        </p:txBody>
      </p:sp>
    </p:spTree>
    <p:extLst>
      <p:ext uri="{BB962C8B-B14F-4D97-AF65-F5344CB8AC3E}">
        <p14:creationId xmlns:p14="http://schemas.microsoft.com/office/powerpoint/2010/main" val="389732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வாய்மொழி, திருமுகம்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அறிவிக்கப்பட்டவற்றில்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இரண்டாம்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1-3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14-17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பற்றியும் அவரோடு நாம்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பற்றியும் உங்களுக்கு நாங்கள் கூற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வந்துவிட்டது என,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இறைவாக்காகவோ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அருளுரையாகவோ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எழுதிய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செய்தியாகவோ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யாராவது சொன்னால், நீங்கள் 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மனங்கலங்கி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நிலைகுலைய வேண்டாம்;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திகிலுறவும்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எவரும்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ஏமாற்ற இடம்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கொடாதீர்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அடையும்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அறிவித்த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அவர் உங்களை அழைத்தார். 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வாய்மொழி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பற்றிக்கொண்டு அவற்றில்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நிலையாயிருங்கள்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46224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அருளால்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ஊக்கமளித்து,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சொல்லவும் செய்யவும்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78057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96: 10. 11-12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12b-13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செய்கின்றார்; பூவுலகு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நிலைநிறுத்தப்பட்டுள்ளது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வழுவாது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விண்ணுலகம்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நிறைந்துள்ளனவும்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வயல்வெளியும்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உள்ள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4378980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அப்பொழுது, காட்டில் உள்ள அனைத்து மரங்களும்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களிப்புடன் பாடும்.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ஏனெனில் அவர் வருகின்றார்;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வருகின்றார்;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நிலவுலகை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682288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ஆற்றல் வாய்ந்தது;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நீதி, இரக்கம்,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கடைப்பிடிக்க வேண்டும்.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23: 23-26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நீங்கள் புதினா, சோம்பு,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ஆகியவற்றில்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நீதி, இரக்கம்,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 பிடிக்காமல்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 பிடிக்கவேண்டும்.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வடிகட்டி அகற்றுகிறீர்கள்.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ஒட்டகத்தையோ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விழுங்கிவிடுகிறீர்கள்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தன்னல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8709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விருப்புகளாலும்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வெளிப்புறமும்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4339903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80248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கண்மூடி இரவில் நான் தூங்கும்போது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கண்ணான இயேசு என்னைக் காக்கின்றார் (2) -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எண்ணாத என்னை எந்நாளும் எண்ணி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 வாழ வழிசெய்கிறார் ஆ... (நான்) -2</a:t>
            </a:r>
          </a:p>
        </p:txBody>
      </p:sp>
    </p:spTree>
    <p:extLst>
      <p:ext uri="{BB962C8B-B14F-4D97-AF65-F5344CB8AC3E}">
        <p14:creationId xmlns:p14="http://schemas.microsoft.com/office/powerpoint/2010/main" val="12015414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அடிவானம் தோன்றும் விடிவெள்ளி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தொடர்கின்ற இரவின் முடிவாகுமே (2) - மண்ணில்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துடிக்கின்ற ஏழை வடிக்கின்ற கண்ணீர்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துடைக்கின்ற இயேசு அரசாகுமே ஆ...(கண்ணீர்) - 2</a:t>
            </a:r>
          </a:p>
        </p:txBody>
      </p:sp>
    </p:spTree>
    <p:extLst>
      <p:ext uri="{BB962C8B-B14F-4D97-AF65-F5344CB8AC3E}">
        <p14:creationId xmlns:p14="http://schemas.microsoft.com/office/powerpoint/2010/main" val="215393470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கழுதை கூட கூடி நின்ற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கூட்டங்காண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சேட்டை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சாட்டையடி கொண்டு - அதன் கோட்டை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905599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காணாமல் போன பொருளை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அதை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கண்டெடுக்கச்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புண்ணியம் பல புரிந்து மண்ணில் இன்றும்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288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நல்இலக்கணமாய்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கண்காணும்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நல்சொப்பனமாய்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லீலியுமாய்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வேலியுமாய்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411481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5044</Words>
  <Application>Microsoft Office PowerPoint</Application>
  <PresentationFormat>Widescreen</PresentationFormat>
  <Paragraphs>535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2022-07-13T11:51:49Z</dcterms:created>
  <dcterms:modified xsi:type="dcterms:W3CDTF">2024-08-21T04:39:21Z</dcterms:modified>
</cp:coreProperties>
</file>