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8"/>
  </p:notesMasterIdLst>
  <p:sldIdLst>
    <p:sldId id="5009" r:id="rId2"/>
    <p:sldId id="5253" r:id="rId3"/>
    <p:sldId id="5257" r:id="rId4"/>
    <p:sldId id="410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7" r:id="rId32"/>
    <p:sldId id="4023" r:id="rId33"/>
    <p:sldId id="3290" r:id="rId34"/>
    <p:sldId id="3292" r:id="rId35"/>
    <p:sldId id="5394" r:id="rId36"/>
    <p:sldId id="5395" r:id="rId37"/>
    <p:sldId id="5396" r:id="rId38"/>
    <p:sldId id="3259" r:id="rId39"/>
    <p:sldId id="3297" r:id="rId40"/>
    <p:sldId id="3320" r:id="rId41"/>
    <p:sldId id="5397" r:id="rId42"/>
    <p:sldId id="3246" r:id="rId43"/>
    <p:sldId id="5254" r:id="rId44"/>
    <p:sldId id="3303" r:id="rId45"/>
    <p:sldId id="3338" r:id="rId46"/>
    <p:sldId id="5255" r:id="rId47"/>
    <p:sldId id="5256" r:id="rId48"/>
    <p:sldId id="1378" r:id="rId49"/>
    <p:sldId id="4482" r:id="rId50"/>
    <p:sldId id="4893" r:id="rId51"/>
    <p:sldId id="4642" r:id="rId52"/>
    <p:sldId id="4960" r:id="rId53"/>
    <p:sldId id="4488" r:id="rId54"/>
    <p:sldId id="3424" r:id="rId55"/>
    <p:sldId id="1470" r:id="rId56"/>
    <p:sldId id="1471" r:id="rId57"/>
    <p:sldId id="1472" r:id="rId58"/>
    <p:sldId id="4246" r:id="rId59"/>
    <p:sldId id="4247" r:id="rId60"/>
    <p:sldId id="4286" r:id="rId61"/>
    <p:sldId id="1476" r:id="rId62"/>
    <p:sldId id="3972" r:id="rId63"/>
    <p:sldId id="4297" r:id="rId64"/>
    <p:sldId id="4287" r:id="rId65"/>
    <p:sldId id="1480" r:id="rId66"/>
    <p:sldId id="4250" r:id="rId67"/>
    <p:sldId id="4251" r:id="rId68"/>
    <p:sldId id="4288" r:id="rId69"/>
    <p:sldId id="1485" r:id="rId70"/>
    <p:sldId id="4253" r:id="rId71"/>
    <p:sldId id="4254" r:id="rId72"/>
    <p:sldId id="4289" r:id="rId73"/>
    <p:sldId id="1489" r:id="rId74"/>
    <p:sldId id="4485" r:id="rId75"/>
    <p:sldId id="4256" r:id="rId76"/>
    <p:sldId id="4290" r:id="rId77"/>
    <p:sldId id="1494" r:id="rId78"/>
    <p:sldId id="4257" r:id="rId79"/>
    <p:sldId id="4258" r:id="rId80"/>
    <p:sldId id="4291" r:id="rId81"/>
    <p:sldId id="1499" r:id="rId82"/>
    <p:sldId id="4486" r:id="rId83"/>
    <p:sldId id="4260" r:id="rId84"/>
    <p:sldId id="4298" r:id="rId85"/>
    <p:sldId id="4292" r:id="rId86"/>
    <p:sldId id="4299" r:id="rId87"/>
    <p:sldId id="4262" r:id="rId88"/>
    <p:sldId id="4263" r:id="rId89"/>
    <p:sldId id="4293" r:id="rId90"/>
    <p:sldId id="4300" r:id="rId91"/>
    <p:sldId id="4301" r:id="rId92"/>
    <p:sldId id="4302" r:id="rId93"/>
    <p:sldId id="4303" r:id="rId94"/>
    <p:sldId id="4304" r:id="rId95"/>
    <p:sldId id="4305" r:id="rId96"/>
    <p:sldId id="4306" r:id="rId97"/>
    <p:sldId id="4307" r:id="rId98"/>
    <p:sldId id="4483" r:id="rId99"/>
    <p:sldId id="3784" r:id="rId100"/>
    <p:sldId id="3785" r:id="rId101"/>
    <p:sldId id="3786" r:id="rId102"/>
    <p:sldId id="4322" r:id="rId103"/>
    <p:sldId id="3788" r:id="rId104"/>
    <p:sldId id="3789" r:id="rId105"/>
    <p:sldId id="3790" r:id="rId106"/>
    <p:sldId id="3791" r:id="rId107"/>
    <p:sldId id="3792" r:id="rId108"/>
    <p:sldId id="3793" r:id="rId109"/>
    <p:sldId id="3794" r:id="rId110"/>
    <p:sldId id="5258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489" r:id="rId125"/>
    <p:sldId id="4355" r:id="rId126"/>
    <p:sldId id="4523" r:id="rId127"/>
    <p:sldId id="4964" r:id="rId128"/>
    <p:sldId id="4965" r:id="rId129"/>
    <p:sldId id="5251" r:id="rId130"/>
    <p:sldId id="5252" r:id="rId131"/>
    <p:sldId id="4490" r:id="rId132"/>
    <p:sldId id="4330" r:id="rId133"/>
    <p:sldId id="4484" r:id="rId134"/>
    <p:sldId id="5391" r:id="rId135"/>
    <p:sldId id="5392" r:id="rId136"/>
    <p:sldId id="5393" r:id="rId137"/>
    <p:sldId id="4928" r:id="rId138"/>
    <p:sldId id="4929" r:id="rId139"/>
    <p:sldId id="4930" r:id="rId140"/>
    <p:sldId id="4951" r:id="rId141"/>
    <p:sldId id="4952" r:id="rId142"/>
    <p:sldId id="4953" r:id="rId143"/>
    <p:sldId id="4954" r:id="rId144"/>
    <p:sldId id="4966" r:id="rId145"/>
    <p:sldId id="3835" r:id="rId146"/>
    <p:sldId id="3897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121137" y="1924454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BC0889-8496-BBF2-4487-635A96522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14177"/>
          <a:stretch/>
        </p:blipFill>
        <p:spPr bwMode="auto">
          <a:xfrm>
            <a:off x="8088199" y="-17396"/>
            <a:ext cx="3893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2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மட்டுமன்றி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கொடுத்துவிட ஆவலாய் இருந்தோம்.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உங்களிடம் வந்த நோக்கம்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வருமுன்பே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இழிவாக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நடத்தப்பட்டோம்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இருப்பினும் 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எதிர்ப்புக்கிடையில்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அறிவிக்க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அறிவுரைகள்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தவற்றையோ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கெட்ட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அடிப்படையாகக்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நாங்கள்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எங்களிடம் ஒப்படைத்தார்.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பேசுகிறோம்.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பார்க்கிறோம். நாங்கள் என்றும் போலியாக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3101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போதனை என்னும் போர்வையில் நாங்கள்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சாட்சி.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முறையில் நாங்கள் உங்களிடம்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ஆனால் மனிதர் தரும் பெருமையை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உங்களிடமிருந்தோ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மற்றவர்களிடமிருந்தோ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தாய்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35951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வளர்ப்பதுபோல்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நடந்துகொண்டோம்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ஏக்கமுள்ளவர்களாய்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மட்டுமன்றி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கொடுத்துவிட ஆவலாய் இருந்தோம்; ஏனெனில் நீங்கள்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அன்புக்குரியவர்கள்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667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139: 1-3. 4-6 (பல்லவி: 1)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உய்த்துணர்கின்றீர்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829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வாயில் சொல்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உருவாகுமுன்பே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அதை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முன்னும் பின்னும்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உம் அறிவு எனக்கு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வியப்பாயுள்ளது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உன்னதமானது;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எட்டாதது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03605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நீதி, இரக்கம்,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கடைப்பிடிக்க வேண்டும்.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23-26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நீங்கள் புதினா, சோம்பு,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ஆகியவற்றில்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நீதி, இரக்கம்,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 பிடிக்காமல்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 பிடிக்கவேண்டும்.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வடிகட்டி அகற்றுகிறீர்கள்.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ஒட்டகத்தையோ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விழுங்கிவிடுகிறீர்கள்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தன்னல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8709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விருப்புகளாலும்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433990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8024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கழுதை கூட கூடி நின்ற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கூட்டங்காண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சேட்டை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சாட்டையடி கொண்டு - அதன் கோட்டை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905599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காணாமல் போன பொருளை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அதை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கண்டெடுக்கச்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புண்ணியம் பல புரிந்து மண்ணில் இன்றும்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288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நல்இலக்கணமாய்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கண்காணும்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நல்சொப்பனமாய்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வேலியுமாய்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41148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5082</Words>
  <Application>Microsoft Office PowerPoint</Application>
  <PresentationFormat>Widescreen</PresentationFormat>
  <Paragraphs>533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2024-08-21T05:52:07Z</dcterms:modified>
</cp:coreProperties>
</file>