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8"/>
  </p:notesMasterIdLst>
  <p:sldIdLst>
    <p:sldId id="5025" r:id="rId2"/>
    <p:sldId id="5253" r:id="rId3"/>
    <p:sldId id="5087" r:id="rId4"/>
    <p:sldId id="5329" r:id="rId5"/>
    <p:sldId id="5330" r:id="rId6"/>
    <p:sldId id="5333" r:id="rId7"/>
    <p:sldId id="533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487" r:id="rId35"/>
    <p:sldId id="4023" r:id="rId36"/>
    <p:sldId id="5334" r:id="rId37"/>
    <p:sldId id="5335" r:id="rId38"/>
    <p:sldId id="5255" r:id="rId39"/>
    <p:sldId id="5256" r:id="rId40"/>
    <p:sldId id="5257" r:id="rId41"/>
    <p:sldId id="5336" r:id="rId42"/>
    <p:sldId id="5337" r:id="rId43"/>
    <p:sldId id="5338" r:id="rId44"/>
    <p:sldId id="5258" r:id="rId45"/>
    <p:sldId id="5259" r:id="rId46"/>
    <p:sldId id="3246" r:id="rId47"/>
    <p:sldId id="5254" r:id="rId48"/>
    <p:sldId id="3303" r:id="rId49"/>
    <p:sldId id="3338" r:id="rId50"/>
    <p:sldId id="5339" r:id="rId51"/>
    <p:sldId id="5340" r:id="rId52"/>
    <p:sldId id="1378" r:id="rId53"/>
    <p:sldId id="4482" r:id="rId54"/>
    <p:sldId id="4311" r:id="rId55"/>
    <p:sldId id="4048" r:id="rId56"/>
    <p:sldId id="4312" r:id="rId57"/>
    <p:sldId id="4050" r:id="rId58"/>
    <p:sldId id="4051" r:id="rId59"/>
    <p:sldId id="4960" r:id="rId60"/>
    <p:sldId id="4488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4489" r:id="rId131"/>
    <p:sldId id="5401" r:id="rId132"/>
    <p:sldId id="5402" r:id="rId133"/>
    <p:sldId id="5403" r:id="rId134"/>
    <p:sldId id="5407" r:id="rId135"/>
    <p:sldId id="5404" r:id="rId136"/>
    <p:sldId id="5408" r:id="rId137"/>
    <p:sldId id="5406" r:id="rId138"/>
    <p:sldId id="4964" r:id="rId139"/>
    <p:sldId id="4965" r:id="rId140"/>
    <p:sldId id="5251" r:id="rId141"/>
    <p:sldId id="5252" r:id="rId142"/>
    <p:sldId id="4490" r:id="rId143"/>
    <p:sldId id="4330" r:id="rId144"/>
    <p:sldId id="4484" r:id="rId145"/>
    <p:sldId id="5344" r:id="rId146"/>
    <p:sldId id="5345" r:id="rId147"/>
    <p:sldId id="5346" r:id="rId148"/>
    <p:sldId id="4933" r:id="rId149"/>
    <p:sldId id="4937" r:id="rId150"/>
    <p:sldId id="4951" r:id="rId151"/>
    <p:sldId id="4952" r:id="rId152"/>
    <p:sldId id="4953" r:id="rId153"/>
    <p:sldId id="4954" r:id="rId154"/>
    <p:sldId id="4966" r:id="rId155"/>
    <p:sldId id="3835" r:id="rId156"/>
    <p:sldId id="3897" r:id="rId1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 வகையிலும்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1-9</a:t>
            </a:r>
          </a:p>
        </p:txBody>
      </p:sp>
    </p:spTree>
    <p:extLst>
      <p:ext uri="{BB962C8B-B14F-4D97-AF65-F5344CB8AC3E}">
        <p14:creationId xmlns:p14="http://schemas.microsoft.com/office/powerpoint/2010/main" val="4103097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சொஸ்தேனும்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இணைக்கப்பெற்றுத்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தூயோராக்கப்பட்டு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உங்களுக்கும், எல்லா இடங்களிலும்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267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இயேசு கிறிஸ்து நமக்கு மட்டும்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இயேசுவின் வழியாக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உங்களை நினைத்து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இணைக்கப்பெற்றுச்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சொல்வன்மையும்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நிறையறிவும்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பெற்று, எல்லா வகையிலும்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6169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சான்று உங்களால்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வெளிப்படுவதற்காகக்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உங்களுக்கு அருட்கொடை எதிலும்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நம் ஆண்டவர் இயேசு கிறிஸ்து வெளிப்படும் நாளில்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நம்பிக்கைக்கு உரியவர்; தம் மகனும்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ஆண்டவருமாகிய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830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பெற உங்களை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04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724400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2-3. 4-5. 6-7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எப்பொழுதும்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6394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என்றும்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மாண்புமிக்கவர்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உரியவர்; அவரது மாண்பு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எட்டாதது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எப்பொழுதும்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31168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ஒரு தலைமுறை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எப்பொழுதும்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068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மக்கள் பேசுவார்கள்;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விரித்துரைப்பேன்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நீதியை எண்ணி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எப்பொழுதும்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93333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42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44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42-51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உங்கள் ஆண்டவர் எந்த நாளில் வருவார்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காவல் வேளையில் திருடன் வருவான் என்று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கன்னமிட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அறிவீர்கள். எனவே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வருவார்.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வேளாவேளை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அறிவாளியுமான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பணியாளர் யார்? தலைவர்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பணியைச்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செய்துகொண்டிருப்பவரே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உடைமைகளுக்கெல்லாம்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அதிகாரியாக அவர் அமர்த்துவார்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29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குடிகாரருடன்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தொடங்குவான்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எதிர்பாராத நாளில், அறியாத நேரத்தில் அவனுடைய தலைவர் வருவார்.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கண்டந்துண்டமாய்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தள்ளுவார்.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இருக்கும்.”</a:t>
            </a:r>
          </a:p>
        </p:txBody>
      </p:sp>
    </p:spTree>
    <p:extLst>
      <p:ext uri="{BB962C8B-B14F-4D97-AF65-F5344CB8AC3E}">
        <p14:creationId xmlns:p14="http://schemas.microsoft.com/office/powerpoint/2010/main" val="31774001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82869345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(வரும்) - 2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33470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95462458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சூழ்ந்தென்னைத்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(இணை)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</p:txBody>
      </p:sp>
    </p:spTree>
    <p:extLst>
      <p:ext uri="{BB962C8B-B14F-4D97-AF65-F5344CB8AC3E}">
        <p14:creationId xmlns:p14="http://schemas.microsoft.com/office/powerpoint/2010/main" val="30424027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60088811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எல்லாமும் என் நெஞ்ச வீட்டில்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சுடர்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மழை --- என்</a:t>
            </a:r>
          </a:p>
        </p:txBody>
      </p:sp>
    </p:spTree>
    <p:extLst>
      <p:ext uri="{BB962C8B-B14F-4D97-AF65-F5344CB8AC3E}">
        <p14:creationId xmlns:p14="http://schemas.microsoft.com/office/powerpoint/2010/main" val="418769871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28852987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பூச்செண்டு கொண்டு வந்தோம்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36039678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அன்னை மரி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அண்டிவந்தோம்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1465455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ஓடிவந்தோம்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மாணிக்கமே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</p:txBody>
      </p:sp>
    </p:spTree>
    <p:extLst>
      <p:ext uri="{BB962C8B-B14F-4D97-AF65-F5344CB8AC3E}">
        <p14:creationId xmlns:p14="http://schemas.microsoft.com/office/powerpoint/2010/main" val="160576066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5185</Words>
  <Application>Microsoft Office PowerPoint</Application>
  <PresentationFormat>Widescreen</PresentationFormat>
  <Paragraphs>580</Paragraphs>
  <Slides>156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156</vt:i4>
      </vt:variant>
    </vt:vector>
  </HeadingPairs>
  <TitlesOfParts>
    <vt:vector size="16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93</cp:revision>
  <dcterms:created xsi:type="dcterms:W3CDTF">2022-07-13T11:51:49Z</dcterms:created>
  <dcterms:modified xsi:type="dcterms:W3CDTF">2024-08-29T03:32:06Z</dcterms:modified>
</cp:coreProperties>
</file>