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7"/>
  </p:notesMasterIdLst>
  <p:sldIdLst>
    <p:sldId id="5011" r:id="rId2"/>
    <p:sldId id="5253" r:id="rId3"/>
    <p:sldId id="5087" r:id="rId4"/>
    <p:sldId id="5329" r:id="rId5"/>
    <p:sldId id="5330" r:id="rId6"/>
    <p:sldId id="5333" r:id="rId7"/>
    <p:sldId id="5331" r:id="rId8"/>
    <p:sldId id="4320" r:id="rId9"/>
    <p:sldId id="4321" r:id="rId10"/>
    <p:sldId id="4229" r:id="rId11"/>
    <p:sldId id="4230" r:id="rId12"/>
    <p:sldId id="4957" r:id="rId13"/>
    <p:sldId id="4958" r:id="rId14"/>
    <p:sldId id="1326" r:id="rId15"/>
    <p:sldId id="1327" r:id="rId16"/>
    <p:sldId id="3416" r:id="rId17"/>
    <p:sldId id="362" r:id="rId18"/>
    <p:sldId id="4274" r:id="rId19"/>
    <p:sldId id="4275" r:id="rId20"/>
    <p:sldId id="4276" r:id="rId21"/>
    <p:sldId id="4277" r:id="rId22"/>
    <p:sldId id="3321" r:id="rId23"/>
    <p:sldId id="3323" r:id="rId24"/>
    <p:sldId id="3324" r:id="rId25"/>
    <p:sldId id="3325" r:id="rId26"/>
    <p:sldId id="4316" r:id="rId27"/>
    <p:sldId id="4317" r:id="rId28"/>
    <p:sldId id="4318" r:id="rId29"/>
    <p:sldId id="4319" r:id="rId30"/>
    <p:sldId id="4271" r:id="rId31"/>
    <p:sldId id="4272" r:id="rId32"/>
    <p:sldId id="4273" r:id="rId33"/>
    <p:sldId id="4161" r:id="rId34"/>
    <p:sldId id="4487" r:id="rId35"/>
    <p:sldId id="4023" r:id="rId36"/>
    <p:sldId id="5334" r:id="rId37"/>
    <p:sldId id="5335" r:id="rId38"/>
    <p:sldId id="5255" r:id="rId39"/>
    <p:sldId id="5256" r:id="rId40"/>
    <p:sldId id="5336" r:id="rId41"/>
    <p:sldId id="5337" r:id="rId42"/>
    <p:sldId id="5338" r:id="rId43"/>
    <p:sldId id="5409" r:id="rId44"/>
    <p:sldId id="5410" r:id="rId45"/>
    <p:sldId id="3246" r:id="rId46"/>
    <p:sldId id="5254" r:id="rId47"/>
    <p:sldId id="3303" r:id="rId48"/>
    <p:sldId id="3338" r:id="rId49"/>
    <p:sldId id="5339" r:id="rId50"/>
    <p:sldId id="5340" r:id="rId51"/>
    <p:sldId id="1378" r:id="rId52"/>
    <p:sldId id="4482" r:id="rId53"/>
    <p:sldId id="4311" r:id="rId54"/>
    <p:sldId id="4048" r:id="rId55"/>
    <p:sldId id="4312" r:id="rId56"/>
    <p:sldId id="4050" r:id="rId57"/>
    <p:sldId id="4051" r:id="rId58"/>
    <p:sldId id="4960" r:id="rId59"/>
    <p:sldId id="4488" r:id="rId60"/>
    <p:sldId id="3424" r:id="rId61"/>
    <p:sldId id="1470" r:id="rId62"/>
    <p:sldId id="1471" r:id="rId63"/>
    <p:sldId id="1472" r:id="rId64"/>
    <p:sldId id="4246" r:id="rId65"/>
    <p:sldId id="4247" r:id="rId66"/>
    <p:sldId id="4286" r:id="rId67"/>
    <p:sldId id="1476" r:id="rId68"/>
    <p:sldId id="3972" r:id="rId69"/>
    <p:sldId id="4297" r:id="rId70"/>
    <p:sldId id="4287" r:id="rId71"/>
    <p:sldId id="1480" r:id="rId72"/>
    <p:sldId id="4250" r:id="rId73"/>
    <p:sldId id="4251" r:id="rId74"/>
    <p:sldId id="4288" r:id="rId75"/>
    <p:sldId id="1485" r:id="rId76"/>
    <p:sldId id="4253" r:id="rId77"/>
    <p:sldId id="4254" r:id="rId78"/>
    <p:sldId id="4289" r:id="rId79"/>
    <p:sldId id="1489" r:id="rId80"/>
    <p:sldId id="4485" r:id="rId81"/>
    <p:sldId id="4256" r:id="rId82"/>
    <p:sldId id="4290" r:id="rId83"/>
    <p:sldId id="1494" r:id="rId84"/>
    <p:sldId id="4257" r:id="rId85"/>
    <p:sldId id="4258" r:id="rId86"/>
    <p:sldId id="4291" r:id="rId87"/>
    <p:sldId id="1499" r:id="rId88"/>
    <p:sldId id="4486" r:id="rId89"/>
    <p:sldId id="4260" r:id="rId90"/>
    <p:sldId id="4298" r:id="rId91"/>
    <p:sldId id="4292" r:id="rId92"/>
    <p:sldId id="4299" r:id="rId93"/>
    <p:sldId id="4262" r:id="rId94"/>
    <p:sldId id="4263" r:id="rId95"/>
    <p:sldId id="4293" r:id="rId96"/>
    <p:sldId id="4300" r:id="rId97"/>
    <p:sldId id="4301" r:id="rId98"/>
    <p:sldId id="4302" r:id="rId99"/>
    <p:sldId id="4303" r:id="rId100"/>
    <p:sldId id="4304" r:id="rId101"/>
    <p:sldId id="4305" r:id="rId102"/>
    <p:sldId id="4306" r:id="rId103"/>
    <p:sldId id="4307" r:id="rId104"/>
    <p:sldId id="4483" r:id="rId105"/>
    <p:sldId id="3784" r:id="rId106"/>
    <p:sldId id="3785" r:id="rId107"/>
    <p:sldId id="3786" r:id="rId108"/>
    <p:sldId id="4322" r:id="rId109"/>
    <p:sldId id="3788" r:id="rId110"/>
    <p:sldId id="3789" r:id="rId111"/>
    <p:sldId id="3790" r:id="rId112"/>
    <p:sldId id="3791" r:id="rId113"/>
    <p:sldId id="3792" r:id="rId114"/>
    <p:sldId id="3793" r:id="rId115"/>
    <p:sldId id="3794" r:id="rId116"/>
    <p:sldId id="3795" r:id="rId117"/>
    <p:sldId id="3796" r:id="rId118"/>
    <p:sldId id="3797" r:id="rId119"/>
    <p:sldId id="3798" r:id="rId120"/>
    <p:sldId id="3799" r:id="rId121"/>
    <p:sldId id="3800" r:id="rId122"/>
    <p:sldId id="4323" r:id="rId123"/>
    <p:sldId id="4295" r:id="rId124"/>
    <p:sldId id="3802" r:id="rId125"/>
    <p:sldId id="4324" r:id="rId126"/>
    <p:sldId id="3805" r:id="rId127"/>
    <p:sldId id="3806" r:id="rId128"/>
    <p:sldId id="3807" r:id="rId129"/>
    <p:sldId id="4489" r:id="rId130"/>
    <p:sldId id="5401" r:id="rId131"/>
    <p:sldId id="5402" r:id="rId132"/>
    <p:sldId id="5403" r:id="rId133"/>
    <p:sldId id="5407" r:id="rId134"/>
    <p:sldId id="5404" r:id="rId135"/>
    <p:sldId id="5408" r:id="rId136"/>
    <p:sldId id="5406" r:id="rId137"/>
    <p:sldId id="4964" r:id="rId138"/>
    <p:sldId id="4965" r:id="rId139"/>
    <p:sldId id="5251" r:id="rId140"/>
    <p:sldId id="5252" r:id="rId141"/>
    <p:sldId id="4490" r:id="rId142"/>
    <p:sldId id="4330" r:id="rId143"/>
    <p:sldId id="4484" r:id="rId144"/>
    <p:sldId id="5344" r:id="rId145"/>
    <p:sldId id="5345" r:id="rId146"/>
    <p:sldId id="5346" r:id="rId147"/>
    <p:sldId id="4933" r:id="rId148"/>
    <p:sldId id="4937" r:id="rId149"/>
    <p:sldId id="4951" r:id="rId150"/>
    <p:sldId id="4952" r:id="rId151"/>
    <p:sldId id="4953" r:id="rId152"/>
    <p:sldId id="4954" r:id="rId153"/>
    <p:sldId id="4966" r:id="rId154"/>
    <p:sldId id="3835" r:id="rId155"/>
    <p:sldId id="3897" r:id="rId15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viewProps" Target="view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theme" Target="theme/theme1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29-Aug-24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3747248" y="1891553"/>
            <a:ext cx="8095129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  21ஆம்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வியாழன்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5B9288C-BEA5-F02C-72D7-E9C2FCEC33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9" t="2761" r="15099" b="8902"/>
          <a:stretch/>
        </p:blipFill>
        <p:spPr bwMode="auto">
          <a:xfrm>
            <a:off x="580285" y="14434"/>
            <a:ext cx="3442447" cy="6820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9097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85:1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எனக்குச் செவிசாய்த்து, என் மன்றாட்டை கேட்டருளும்; என் கடவுளே, உம்மீது நம்பிக்கை கொண்டுள்ள உம் ஊழியனை மீட்டருளும்; ஆண்டவரே! என்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ஏனெனில் நாள் முழுவதும் உம்மை நோக்கிக் கூக்குரலிட்டேன்.</a:t>
            </a:r>
          </a:p>
        </p:txBody>
      </p:sp>
    </p:spTree>
    <p:extLst>
      <p:ext uri="{BB962C8B-B14F-4D97-AF65-F5344CB8AC3E}">
        <p14:creationId xmlns:p14="http://schemas.microsoft.com/office/powerpoint/2010/main" val="2697233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இறைமக்களே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இயேசுவின் சந்நிதியில்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சுமைகளைத்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தாங்கி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கொடுக்கும்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இணைவோம்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இறைசமூகமாய்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0686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கடவுளர்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பிரசன்னம்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இணைக்கின்றது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இணைக்கின்றது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கலந்து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இணைய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அழைக்கின்றது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அழைக்கின்றது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இறைசமூகமாய்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03848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இறைமக்களே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இயேசுவின் சந்நிதியில்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சுமைகளைத்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தாங்கி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கொடுக்கும்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இணைவோம்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இறைசமூகமாய்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3217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பலியாக்க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காட்டுகின்றது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புதிய பாதை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காட்டுகின்றது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சோதனை வென்று சாதனை படைக்க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ஆற்றல் தருகின்றது நமக்கு ஆற்றல் தருகின்றது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இறைசமூகமாய்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8526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இறைமக்களே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இயேசுவின் சந்நிதியில்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சுமைகளைத்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தாங்கி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கொடுக்கும்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இணைவோம்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இறைசமூகமாய்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28199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நம்பிக்கையாளரின் உள்ளங்களை ஒன்றிணைப்பவரான இறைவா, நீர் கற்றுத்தருவதை உம் மக்கள் அன்பு செய்யவும் நீர் வாக்களிப்பதை விரும்பவும் செய்தருளும்; அதனால் மாறிவரும் இவ்வுலகச் சூழலில் எங்கள் இதயங்கள் உண்மையான பேரின்ப உலகின் மீது என்றும் நாட்டம் கொள்ளச்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39932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ஒருவருக்காகவும்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எல்லாருக்காகவும்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வளர்வீர்களாக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தெசலோனிக்கருக்கு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3: 7-13</a:t>
            </a:r>
          </a:p>
        </p:txBody>
      </p:sp>
    </p:spTree>
    <p:extLst>
      <p:ext uri="{BB962C8B-B14F-4D97-AF65-F5344CB8AC3E}">
        <p14:creationId xmlns:p14="http://schemas.microsoft.com/office/powerpoint/2010/main" val="41030973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இன்னல்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இடுக்கண்கள்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 உங்களால் நாங்கள் ஆறுதல் அடைகிறோம்.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நிலைத்திருக்கிறீர்கள்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உயிர் வந்தது. நம் கடவுள் முன்னிலையில் உங்களால்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பெருமகிழ்ச்சி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அடைகிறோம். அதற்காக உங்கள் பொருட்டு எத்தகைய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கைம்மாறாகக்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காட்ட இயலும்? நாங்கள்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982679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குறைவாக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உள்ளவற்றை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ஆர்வமுடன்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கடவுளும்,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வருவதற்கான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கொண்ட அன்பு வளர்ந்து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பெருகுவதுபோல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நீங்கள்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ஒருவருக்காகவும்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எல்லாருக்காகவும்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061699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இவ்வாறு நம் ஆண்டவர் இயேசு தம்முடைய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வரும்பொழுது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முன்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குற்றமின்றித்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தூய்மையாக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உறுதிப்படுத்துவாராக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6638302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724400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90: 3-4. 12-13. 14,17 (பல்லவி: 14)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பேரன்பால்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நிறைவளியும்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நாங்கள்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களிகூர்ந்து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மகிழ்ந்திடுவோம்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63942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புழுதிக்குத்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திரும்பிடச்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புழுதியாகுங்கள்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ஏனெனில், ஆயிரம் ஆண்டுகள், உம் பார்வையில்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கடந்துபோன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நேற்றைய நாள் போலவும்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சாமம் போலவும் உள்ளன.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பேரன்பால்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நிறைவளியும்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நாங்கள்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களிகூர்ந்து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மகிழ்ந்திடுவோம்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31168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திரும்பி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எத்துணைக்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காலம் இந்நிலை?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இரக்கம் காட்டும்.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பேரன்பால்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நிறைவளியும்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நாங்கள்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களிகூர்ந்து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மகிழ்ந்திடுவோம்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042412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காலைதோறும்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நிறைவளியும்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களிகூர்ந்து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17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செய்பவற்றில்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வெற்றி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ஆம்,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செய்பவற்றில்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வெற்றியருளும்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பேரன்பால்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நிறைவளியும்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நாங்கள்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களிகூர்ந்து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மகிழ்ந்திடுவோம்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104389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24: 42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a, 44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விழிப்பாய்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ஆயத்தமாய்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நினையாத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நேரத்தில்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மானிடமகன்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வருவார்.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76984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ஆயத்தமாய்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நினையாத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நேரத்தில்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மானிடமகன்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வருவார்.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24: 42-51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விழிப்பாய்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உங்கள் ஆண்டவர் எந்த நாளில் வருவார்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தெரியாது.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காவல் வேளையில் திருடன் வருவான் என்று வீட்டு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உரிமையாளருக்குத்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வீட்டில்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கன்னமிட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என்பதை அறிவீர்கள். எனவே நீங்களும்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ஆயத்தமாய்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நினையாத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நேரத்தில்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வருவார்.</a:t>
            </a: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வீட்டு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வேலையாள்களுக்கு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வேளாவேளை உணவு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பரிமாறத்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அமர்த்திய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அறிவாளியுமான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பணியாளர் யார்? தலைவர்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பார்க்கும்போது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பணியைச்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செய்துகொண்டிருப்பவரே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அப்பணியாளர்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உடைமைகளுக்கெல்லாம்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அதிகாரியாக அவர் அமர்த்துவார் என 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அப்பணியாள்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பொல்லாதவனாய்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இருந்தால்,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91629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 தலைவர்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காலந்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தாழ்த்துவார்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கொண்டு, 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உடன்பணியாளரை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குடிகாரருடன்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உண்ணவும்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தொடங்குவான்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அப்பணியாள்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எதிர்பாராத நாளில், அறியாத நேரத்தில் அவனுடைய தலைவர் வருவார்.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கண்டந்துண்டமாய்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வெளிவேடக்காரருக்கு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இடத்திற்குத்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தள்ளுவார். அங்கே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அழுகையும்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அங்கலாய்ப்பும்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இருக்கும்.”</a:t>
            </a:r>
          </a:p>
        </p:txBody>
      </p:sp>
    </p:spTree>
    <p:extLst>
      <p:ext uri="{BB962C8B-B14F-4D97-AF65-F5344CB8AC3E}">
        <p14:creationId xmlns:p14="http://schemas.microsoft.com/office/powerpoint/2010/main" val="317740014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இன்று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உள்ளதை எல்லாம் எடுத்து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வந்தேன் - அதில்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உவந்து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268948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கோதுமை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மடிந்து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மெழுகென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உருகி ஒளி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6634882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இன்று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உள்ளதை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எடுத்துவந்தேன்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அதில்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உவந்து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5951248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உரிமைகள் கடமைகள் இழந்து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தவித்தவரே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நலிவுறும்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557653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இன்று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உள்ளதை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எடுத்துவந்தேன்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அதில்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உவந்து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514736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ஒருமுறை ஒப்புக்கொடுக்கப்பட்ட ஒரே பலியினால் உமக்கென மக்களைச் சொந்தமாக்கிக்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கொண்டீரே; உமது திரு அவையில் ஒற்றுமை, அமைதி ஆகிய கொடைகளை எங்களுக்குக் கனிவுடன் அருள்வீராக.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320141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103:13-15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உம் செயல்களின் பணியால் பூவுலகம் நிறைவடைகின்றது; அதனால் பூவுலகினின்று உணவு அளிக்கின்றீர்; திராட்சை இரசம் மனித இதயத்தை மகிழ்விக்கின்றது.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6:54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சதையை உண்டு, எனது இரத்தத்தைக் குடிப்பவர் நிலைவாழ்வைக் கொண்டுள்ளார், என்கிறார் ஆண்டவர். நானும்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 இறுதி நாளில் உயிர்த்தெழச் செய்வேன்.</a:t>
            </a:r>
          </a:p>
        </p:txBody>
      </p:sp>
    </p:spTree>
    <p:extLst>
      <p:ext uri="{BB962C8B-B14F-4D97-AF65-F5344CB8AC3E}">
        <p14:creationId xmlns:p14="http://schemas.microsoft.com/office/powerpoint/2010/main" val="2127112994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இங்கே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சோகங்கள்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தாயாக நீ மாற வேண்டும் (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தாயாக நீ மாற வேண்டும்</a:t>
            </a:r>
          </a:p>
        </p:txBody>
      </p:sp>
    </p:spTree>
    <p:extLst>
      <p:ext uri="{BB962C8B-B14F-4D97-AF65-F5344CB8AC3E}">
        <p14:creationId xmlns:p14="http://schemas.microsoft.com/office/powerpoint/2010/main" val="1828693454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தாங்காமல்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(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- 2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கடலாகி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மூழ்கும்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ஓடங்கள்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(வரும்) - 2</a:t>
            </a:r>
          </a:p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01334707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இங்கே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சோகங்கள்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தாயாக நீ மாற வேண்டும் (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தாயாக நீ மாற வேண்டும்</a:t>
            </a:r>
          </a:p>
        </p:txBody>
      </p:sp>
    </p:spTree>
    <p:extLst>
      <p:ext uri="{BB962C8B-B14F-4D97-AF65-F5344CB8AC3E}">
        <p14:creationId xmlns:p14="http://schemas.microsoft.com/office/powerpoint/2010/main" val="1954624589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போராட்டம்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சூழ்ந்தென்னைத்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தீவாக்கும்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(இணை) 2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ஆர்வத்தில்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பயிலும்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(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- 2</a:t>
            </a:r>
          </a:p>
        </p:txBody>
      </p:sp>
    </p:spTree>
    <p:extLst>
      <p:ext uri="{BB962C8B-B14F-4D97-AF65-F5344CB8AC3E}">
        <p14:creationId xmlns:p14="http://schemas.microsoft.com/office/powerpoint/2010/main" val="3042402748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இங்கே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சோகங்கள்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தாயாக நீ மாற வேண்டும் (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தாயாக நீ மாற வேண்டும்</a:t>
            </a:r>
          </a:p>
        </p:txBody>
      </p:sp>
    </p:spTree>
    <p:extLst>
      <p:ext uri="{BB962C8B-B14F-4D97-AF65-F5344CB8AC3E}">
        <p14:creationId xmlns:p14="http://schemas.microsoft.com/office/powerpoint/2010/main" val="3600888116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எல்லாமும் என் நெஞ்ச வீட்டில்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தீபங்கள்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- சுடர்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மேகங்கள்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- மழை --- என்</a:t>
            </a:r>
          </a:p>
        </p:txBody>
      </p:sp>
    </p:spTree>
    <p:extLst>
      <p:ext uri="{BB962C8B-B14F-4D97-AF65-F5344CB8AC3E}">
        <p14:creationId xmlns:p14="http://schemas.microsoft.com/office/powerpoint/2010/main" val="4187698715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இங்கே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சோகங்கள்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தாயாக நீ மாற வேண்டும் (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தாயாக நீ மாற வேண்டும்</a:t>
            </a:r>
          </a:p>
        </p:txBody>
      </p:sp>
    </p:spTree>
    <p:extLst>
      <p:ext uri="{BB962C8B-B14F-4D97-AF65-F5344CB8AC3E}">
        <p14:creationId xmlns:p14="http://schemas.microsoft.com/office/powerpoint/2010/main" val="1288529878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உமது இரக்கத்தின் விருந்து எங்களுக்கு முழுமையான நலம் தரும் மருந்தாய்ச் செயல்பட உம்மை வேண்டுகின்றோம்: அதனால் நாங்கள் உமது இரக்கத்தில் முழுமையாக நிலைபெற்றிருந்து அனைத்திலும் உமக்கு உகந்தவர்களாக இருக்கத் தகுதி பெறுவோமாக.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72181249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எங்குமில்லாத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வல்லமை மிகுந்த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பாதம் வந்தோம் ஐயா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வெண்மலர்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பூச்செண்டு கொண்டு வந்தோம்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நீக்கியே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 </a:t>
            </a:r>
          </a:p>
        </p:txBody>
      </p:sp>
    </p:spTree>
    <p:extLst>
      <p:ext uri="{BB962C8B-B14F-4D97-AF65-F5344CB8AC3E}">
        <p14:creationId xmlns:p14="http://schemas.microsoft.com/office/powerpoint/2010/main" val="3603967898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எங்குமில்லாத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வல்லமை மிகுந்த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பாதம் வந்தோம் ஐயா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அன்னை மரி தந்த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அண்டிவந்தோம்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அர்ப்பணித்தோம்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ஏந்தலே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 </a:t>
            </a:r>
          </a:p>
        </p:txBody>
      </p:sp>
    </p:spTree>
    <p:extLst>
      <p:ext uri="{BB962C8B-B14F-4D97-AF65-F5344CB8AC3E}">
        <p14:creationId xmlns:p14="http://schemas.microsoft.com/office/powerpoint/2010/main" val="1465455779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எங்குமில்லாத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வல்லமை மிகுந்த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பாதம் வந்தோம் ஐயா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உலகை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ஆட்டுகையில்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அண்ணலே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ஓடிவந்தோம்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மாணிக்கமே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வேண்டினோம்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தேனமுதே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</a:t>
            </a:r>
          </a:p>
        </p:txBody>
      </p:sp>
    </p:spTree>
    <p:extLst>
      <p:ext uri="{BB962C8B-B14F-4D97-AF65-F5344CB8AC3E}">
        <p14:creationId xmlns:p14="http://schemas.microsoft.com/office/powerpoint/2010/main" val="1605760664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அற்புத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கருணைக்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திருப்பியருளுமாறு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தாழ்ந்து, பணிந்து, வணங்கி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உருவான உம் இனிய இதயம்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உருக்கமாக நாங்கள் வேண்டும் இந்த . . . (உறுதியோடு கேட்கவும்)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20179407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வாட்டி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வதைக்கும்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திருக்குழந்தை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திருப்பருவத்தின்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ஆதரவையும் பெற்று,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7782792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11249</TotalTime>
  <Words>5184</Words>
  <Application>Microsoft Office PowerPoint</Application>
  <PresentationFormat>Widescreen</PresentationFormat>
  <Paragraphs>578</Paragraphs>
  <Slides>155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155</vt:i4>
      </vt:variant>
    </vt:vector>
  </HeadingPairs>
  <TitlesOfParts>
    <vt:vector size="164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95</cp:revision>
  <dcterms:created xsi:type="dcterms:W3CDTF">2022-07-13T11:51:49Z</dcterms:created>
  <dcterms:modified xsi:type="dcterms:W3CDTF">2024-08-29T03:34:24Z</dcterms:modified>
</cp:coreProperties>
</file>