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7"/>
  </p:notesMasterIdLst>
  <p:sldIdLst>
    <p:sldId id="5014" r:id="rId2"/>
    <p:sldId id="5253" r:id="rId3"/>
    <p:sldId id="990" r:id="rId4"/>
    <p:sldId id="5412" r:id="rId5"/>
    <p:sldId id="5413" r:id="rId6"/>
    <p:sldId id="5414" r:id="rId7"/>
    <p:sldId id="5415" r:id="rId8"/>
    <p:sldId id="5416" r:id="rId9"/>
    <p:sldId id="4320" r:id="rId10"/>
    <p:sldId id="4321" r:id="rId11"/>
    <p:sldId id="4229" r:id="rId12"/>
    <p:sldId id="4230" r:id="rId13"/>
    <p:sldId id="4957" r:id="rId14"/>
    <p:sldId id="4958" r:id="rId15"/>
    <p:sldId id="1326" r:id="rId16"/>
    <p:sldId id="1327" r:id="rId17"/>
    <p:sldId id="3416" r:id="rId18"/>
    <p:sldId id="362" r:id="rId19"/>
    <p:sldId id="4274" r:id="rId20"/>
    <p:sldId id="4275" r:id="rId21"/>
    <p:sldId id="4276" r:id="rId22"/>
    <p:sldId id="4277" r:id="rId23"/>
    <p:sldId id="3321" r:id="rId24"/>
    <p:sldId id="3323" r:id="rId25"/>
    <p:sldId id="3324" r:id="rId26"/>
    <p:sldId id="3325" r:id="rId27"/>
    <p:sldId id="4316" r:id="rId28"/>
    <p:sldId id="4317" r:id="rId29"/>
    <p:sldId id="4318" r:id="rId30"/>
    <p:sldId id="4319" r:id="rId31"/>
    <p:sldId id="4271" r:id="rId32"/>
    <p:sldId id="4272" r:id="rId33"/>
    <p:sldId id="4273" r:id="rId34"/>
    <p:sldId id="4161" r:id="rId35"/>
    <p:sldId id="4487" r:id="rId36"/>
    <p:sldId id="4023" r:id="rId37"/>
    <p:sldId id="3290" r:id="rId38"/>
    <p:sldId id="3292" r:id="rId39"/>
    <p:sldId id="5419" r:id="rId40"/>
    <p:sldId id="3259" r:id="rId41"/>
    <p:sldId id="3297" r:id="rId42"/>
    <p:sldId id="3320" r:id="rId43"/>
    <p:sldId id="5430" r:id="rId44"/>
    <p:sldId id="5431" r:id="rId45"/>
    <p:sldId id="3246" r:id="rId46"/>
    <p:sldId id="5254" r:id="rId47"/>
    <p:sldId id="3303" r:id="rId48"/>
    <p:sldId id="3338" r:id="rId49"/>
    <p:sldId id="5423" r:id="rId50"/>
    <p:sldId id="5424" r:id="rId51"/>
    <p:sldId id="5425" r:id="rId52"/>
    <p:sldId id="5426" r:id="rId53"/>
    <p:sldId id="5427" r:id="rId54"/>
    <p:sldId id="5428" r:id="rId55"/>
    <p:sldId id="5429" r:id="rId56"/>
    <p:sldId id="1378" r:id="rId57"/>
    <p:sldId id="4482" r:id="rId58"/>
    <p:sldId id="5300" r:id="rId59"/>
    <p:sldId id="5418" r:id="rId60"/>
    <p:sldId id="4960" r:id="rId61"/>
    <p:sldId id="4488" r:id="rId62"/>
    <p:sldId id="3424" r:id="rId63"/>
    <p:sldId id="1470" r:id="rId64"/>
    <p:sldId id="1471" r:id="rId65"/>
    <p:sldId id="1472" r:id="rId66"/>
    <p:sldId id="4246" r:id="rId67"/>
    <p:sldId id="4247" r:id="rId68"/>
    <p:sldId id="4286" r:id="rId69"/>
    <p:sldId id="1476" r:id="rId70"/>
    <p:sldId id="3972" r:id="rId71"/>
    <p:sldId id="4297" r:id="rId72"/>
    <p:sldId id="4287" r:id="rId73"/>
    <p:sldId id="1480" r:id="rId74"/>
    <p:sldId id="4250" r:id="rId75"/>
    <p:sldId id="4251" r:id="rId76"/>
    <p:sldId id="4288" r:id="rId77"/>
    <p:sldId id="1485" r:id="rId78"/>
    <p:sldId id="4253" r:id="rId79"/>
    <p:sldId id="4254" r:id="rId80"/>
    <p:sldId id="4289" r:id="rId81"/>
    <p:sldId id="1489" r:id="rId82"/>
    <p:sldId id="4485" r:id="rId83"/>
    <p:sldId id="4256" r:id="rId84"/>
    <p:sldId id="4290" r:id="rId85"/>
    <p:sldId id="1494" r:id="rId86"/>
    <p:sldId id="4257" r:id="rId87"/>
    <p:sldId id="4258" r:id="rId88"/>
    <p:sldId id="4291" r:id="rId89"/>
    <p:sldId id="1499" r:id="rId90"/>
    <p:sldId id="4486" r:id="rId91"/>
    <p:sldId id="4260" r:id="rId92"/>
    <p:sldId id="4298" r:id="rId93"/>
    <p:sldId id="4292" r:id="rId94"/>
    <p:sldId id="4299" r:id="rId95"/>
    <p:sldId id="4262" r:id="rId96"/>
    <p:sldId id="4263" r:id="rId97"/>
    <p:sldId id="4293" r:id="rId98"/>
    <p:sldId id="4300" r:id="rId99"/>
    <p:sldId id="4301" r:id="rId100"/>
    <p:sldId id="4302" r:id="rId101"/>
    <p:sldId id="4303" r:id="rId102"/>
    <p:sldId id="4304" r:id="rId103"/>
    <p:sldId id="4305" r:id="rId104"/>
    <p:sldId id="4306" r:id="rId105"/>
    <p:sldId id="4307" r:id="rId106"/>
    <p:sldId id="4483" r:id="rId107"/>
    <p:sldId id="3784" r:id="rId108"/>
    <p:sldId id="3785" r:id="rId109"/>
    <p:sldId id="3786" r:id="rId110"/>
    <p:sldId id="4322" r:id="rId111"/>
    <p:sldId id="3788" r:id="rId112"/>
    <p:sldId id="3789" r:id="rId113"/>
    <p:sldId id="3790" r:id="rId114"/>
    <p:sldId id="3791" r:id="rId115"/>
    <p:sldId id="3792" r:id="rId116"/>
    <p:sldId id="3793" r:id="rId117"/>
    <p:sldId id="3794" r:id="rId118"/>
    <p:sldId id="3795" r:id="rId119"/>
    <p:sldId id="3796" r:id="rId120"/>
    <p:sldId id="3797" r:id="rId121"/>
    <p:sldId id="3798" r:id="rId122"/>
    <p:sldId id="3799" r:id="rId123"/>
    <p:sldId id="3800" r:id="rId124"/>
    <p:sldId id="4323" r:id="rId125"/>
    <p:sldId id="4295" r:id="rId126"/>
    <p:sldId id="3802" r:id="rId127"/>
    <p:sldId id="4324" r:id="rId128"/>
    <p:sldId id="3805" r:id="rId129"/>
    <p:sldId id="3806" r:id="rId130"/>
    <p:sldId id="3807" r:id="rId131"/>
    <p:sldId id="4489" r:id="rId132"/>
    <p:sldId id="4685" r:id="rId133"/>
    <p:sldId id="4809" r:id="rId134"/>
    <p:sldId id="4812" r:id="rId135"/>
    <p:sldId id="4810" r:id="rId136"/>
    <p:sldId id="4813" r:id="rId137"/>
    <p:sldId id="4964" r:id="rId138"/>
    <p:sldId id="4965" r:id="rId139"/>
    <p:sldId id="5251" r:id="rId140"/>
    <p:sldId id="5252" r:id="rId141"/>
    <p:sldId id="4490" r:id="rId142"/>
    <p:sldId id="4330" r:id="rId143"/>
    <p:sldId id="4484" r:id="rId144"/>
    <p:sldId id="3662" r:id="rId145"/>
    <p:sldId id="4215" r:id="rId146"/>
    <p:sldId id="4940" r:id="rId147"/>
    <p:sldId id="4944" r:id="rId148"/>
    <p:sldId id="4945" r:id="rId149"/>
    <p:sldId id="4951" r:id="rId150"/>
    <p:sldId id="4952" r:id="rId151"/>
    <p:sldId id="4953" r:id="rId152"/>
    <p:sldId id="4954" r:id="rId153"/>
    <p:sldId id="4966" r:id="rId154"/>
    <p:sldId id="3835" r:id="rId155"/>
    <p:sldId id="3897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29-Aug-24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  21ஆம்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85:1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எனக்குச் செவிசாய்த்து, என் மன்றாட்டை கேட்டருளும்; என் கடவுளே, உம்மீது நம்பிக்கை கொண்டுள்ள உம் ஊழியனை மீட்டருளும்; ஆண்டவரே!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ஏனெனில் நாள் முழுவதும் உம்மை நோக்கிக் கூக்குரலிட்டேன்.</a:t>
            </a:r>
          </a:p>
        </p:txBody>
      </p:sp>
    </p:spTree>
    <p:extLst>
      <p:ext uri="{BB962C8B-B14F-4D97-AF65-F5344CB8AC3E}">
        <p14:creationId xmlns:p14="http://schemas.microsoft.com/office/powerpoint/2010/main" val="269723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3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குரலை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6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உயிருள்ள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வெளிப்பாடு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 நிலைப்பாடு</a:t>
            </a:r>
          </a:p>
        </p:txBody>
      </p:sp>
    </p:spTree>
    <p:extLst>
      <p:ext uri="{BB962C8B-B14F-4D97-AF65-F5344CB8AC3E}">
        <p14:creationId xmlns:p14="http://schemas.microsoft.com/office/powerpoint/2010/main" val="3758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5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நம்பிக்கையாளரின் உள்ளங்களை ஒன்றிணைப்பவரான இறைவா, நீர் கற்றுத்தருவதை உம் மக்கள் அன்பு செய்யவும் நீர் வாக்களிப்பதை விரும்பவும் செய்தருளும்; அதனால் மாறிவரும் இவ்வுலகச் சூழலில் எங்கள் இதயங்கள் உண்மையான பேரின்ப உலகின் மீது என்றும் நாட்டம் கொள்ளச்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993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ஒருவருக்கொருவர் அன்பு செலுத்த,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9-11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அன்பைப்பற்றி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எழுதவேண்டிய தேவையில்லை. ஏனெனில் ஒருவருக்கொருவர் அன்பு செலுத்த,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கற்றுக்கொண்டவர்களாய்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மாசிதோனியாவிலுள்ள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அனைவரிடமும் அன்பு செலுத்தி வருகிறீர்கள்.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இதில் இன்னும் முன்னேற வேண்டுமென்று உங்களிடம் கேட்டுக்கொள்கிறோம்.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உங்கள் வேலையை மட்டுமே பார்த்துக் கொண்டு, உங்கள் சொந்தக் கையால் உழைத்து அமைதியாய்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நோக்கமாயிருங்கள்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1408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98: 1. 7-8. 9 (பல்லவி: 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வழங்க வருகின்றார்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170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வெற்றியை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வழங்க வருகின்றார்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170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உறைபவையும்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முழங்கிடுக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கைகொட்டுங்கள்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வழங்க வருகின்றார்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3841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170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முன்னிலையில்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வழங்க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நேர்மையுடன் ஆட்சி செய்வார்.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வழங்க வருகின்றார்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6152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13: 34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‘ஒருவர்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என்னும்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கொடுக்கிறேன். நான் உங்களிடம் அன்பு செலுத்தியது போல நீங்களும்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9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பங்கு கொள்ளும்.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25: 14-30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 உவமை: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பின்வரும் நிகழ்ச்சி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விளக்கலாம்; நெடும் பயணம்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செல்லவிருந்த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அவர்களிடம்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ஒப்படைத்தார்.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ஒருவருக்கு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இன்னொருவருக்கு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கொடுத்துவிட்டு நெடும் பயணம் மேற்கொண்டார்.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வாணிகம் செய்து வேறு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 மேலும்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தோண்டித்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நெடுங்காலத்திற்குப்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அந்தப்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வந்து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</a:t>
            </a:r>
          </a:p>
        </p:txBody>
      </p:sp>
    </p:spTree>
    <p:extLst>
      <p:ext uri="{BB962C8B-B14F-4D97-AF65-F5344CB8AC3E}">
        <p14:creationId xmlns:p14="http://schemas.microsoft.com/office/powerpoint/2010/main" val="1159785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பெற்றவர் அவரை அணுகி, வேறு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வந்து, ‘ஐயா,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இன்னும்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அதற்கு அவருடைய தலைவர் அவரிடம், ‘நன்று,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அமர்த்துவேன்.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533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பங்கு கொள்ளும்’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‘ஐயா, நீர் என்னிடம்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வேறு 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ஈட்டியுள்ளேன்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அவருடைய தலைவர் அவரிடம், ‘நன்று.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1273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அமர்த்துவேன்.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பங்கு கொள்ளும்’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அணுகி, ‘ஐயா,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போய் அறுவடை செய்பவர்;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விளைச்சலைச்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சேகரிப்பவர் என்பதை அறிவேன்.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4754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வைத்தேன். இதோ,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அவருடைய தலைவர்,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சோம்பேறியே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பொல்லாத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போய் அறுவடை செய்பவன்.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இடத்திலும்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சேகரிப்பவன்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 அப்படியானால் என் பணத்தை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 வைத்திருக்க வேண்டும்.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47082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வரும்போது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வட்டியோடு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கூறினார். ‘எனவே அந்தத்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அவனிடமிருந்து எடுத்துப்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தாலந்து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உள்ளவர்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இல்லாதோரிடமிருந்து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அவரிடமுள்ளதும்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எடுக்கப்படும். பயனற்ற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புறம்பேயுள்ள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9884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இருக்கும்’ என்று அவர் கூறினார்.”</a:t>
            </a:r>
          </a:p>
        </p:txBody>
      </p:sp>
    </p:spTree>
    <p:extLst>
      <p:ext uri="{BB962C8B-B14F-4D97-AF65-F5344CB8AC3E}">
        <p14:creationId xmlns:p14="http://schemas.microsoft.com/office/powerpoint/2010/main" val="25090843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முழுதும் தந்தோம்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உழைப்பும் மண்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பலநூறு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மடங்கு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2022884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பரம்பொருளே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வருகின்றோம்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முழுதும் தந்தோம்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நிறைவேறும் நாளில்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மண்ணில்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பணிவோடு இணைந்து பணிகள் புரிந்து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பலநூறு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மடங்கு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9725525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ஒருமுறை ஒப்புக்கொடுக்கப்பட்ட ஒரே பலியினால் உமக்கென மக்களைச் சொந்தமாக்கிக்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கொண்டீரே; உமது திரு அவையில் ஒற்றுமை, அமைதி ஆகிய கொடைகளை எங்களுக்குக் கனிவுடன்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014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103:13-15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உம் செயல்களின் பணியால் பூவுலகம் நிறைவடைகின்றது; அதனால் பூவுலகினின்று உணவு அளிக்கின்றீர்; திராட்சை இரசம் மனித இதயத்தை மகிழ்விக்கின்றது.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6:54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சதையை உண்டு, எனது இரத்தத்தைக் குடிப்பவர் நிலைவாழ்வைக் கொண்டுள்ளார், என்கிறார் ஆண்டவர். நானும்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இறுதி நாளில் உயிர்த்தெழச் செய்வேன்.</a:t>
            </a:r>
          </a:p>
        </p:txBody>
      </p:sp>
    </p:spTree>
    <p:extLst>
      <p:ext uri="{BB962C8B-B14F-4D97-AF65-F5344CB8AC3E}">
        <p14:creationId xmlns:p14="http://schemas.microsoft.com/office/powerpoint/2010/main" val="212711299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28289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மேகம்தான்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தோறும் கண்ணின்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சுமைசுமந்து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சோர்ந்த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அபயம்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அருகில்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வரவேண்டுமே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காற்றில் ஆடும் தீபம்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28461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72127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ஒரு கணம்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ஒருயுகம்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 தோன்றும்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புதுயுகம்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ரோஜா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பறிப்பதேன்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அன்புக்கு வானம் எல்லை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தெய்வமே உன் அன்புக்கு எல்லை இல்லை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இதழில்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 இதயம் உன்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68679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பொன்மாலை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பூந்தென்றல்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ஜீவராகம்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உறவாடும்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துன்ப மேகம்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கலைந்தோடுதே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வாழ்வு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ஒன்றே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பாடலாகும்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2878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இரக்கத்தின் விருந்து எங்களுக்கு முழுமையான நலம் தரும் மருந்தாய்ச் செயல்பட உம்மை வேண்டுகின்றோம்: அதனால் நாங்கள் உமது இரக்கத்தில் முழுமையாக நிலைபெற்றிருந்து அனைத்திலும் உமக்கு உகந்தவர்களாக இருக்கத் தகுதி பெறுவோமாக.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1812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கலைமொழியால் உனைத் துதித்திடல் நாளும்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கவலையே தீருமம்மா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தேனிசைப் பாவால் தாயுனைப் பாட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தெவிட்டா உணவாமே -2</a:t>
            </a:r>
          </a:p>
        </p:txBody>
      </p:sp>
    </p:spTree>
    <p:extLst>
      <p:ext uri="{BB962C8B-B14F-4D97-AF65-F5344CB8AC3E}">
        <p14:creationId xmlns:p14="http://schemas.microsoft.com/office/powerpoint/2010/main" val="358902741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 உன் நாமம் ஓதிடல் தினமே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மகிழ்வோமே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தாயினும் மேலாம் தாயுமே நீயே தமியோர் திரவியமே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அன்பிதே அன்பிதே மாதா தன்னலமேயற்ற மாதா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பஞ்சமும் நோயும் பகையும் தீர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பரிவுடன் காருமம்மா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வளமோடு வாழ்வும் நலமுடன்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வரமொன்று தாருமம்மா -2</a:t>
            </a:r>
          </a:p>
        </p:txBody>
      </p:sp>
    </p:spTree>
    <p:extLst>
      <p:ext uri="{BB962C8B-B14F-4D97-AF65-F5344CB8AC3E}">
        <p14:creationId xmlns:p14="http://schemas.microsoft.com/office/powerpoint/2010/main" val="287474096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11253</TotalTime>
  <Words>5314</Words>
  <Application>Microsoft Office PowerPoint</Application>
  <PresentationFormat>Widescreen</PresentationFormat>
  <Paragraphs>546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63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2022-07-13T11:51:49Z</dcterms:created>
  <dcterms:modified xsi:type="dcterms:W3CDTF">2024-08-29T04:09:56Z</dcterms:modified>
</cp:coreProperties>
</file>