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5021" r:id="rId2"/>
    <p:sldId id="5253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7" r:id="rId32"/>
    <p:sldId id="4023" r:id="rId33"/>
    <p:sldId id="3290" r:id="rId34"/>
    <p:sldId id="3292" r:id="rId35"/>
    <p:sldId id="5257" r:id="rId36"/>
    <p:sldId id="5258" r:id="rId37"/>
    <p:sldId id="5260" r:id="rId38"/>
    <p:sldId id="3259" r:id="rId39"/>
    <p:sldId id="3297" r:id="rId40"/>
    <p:sldId id="3320" r:id="rId41"/>
    <p:sldId id="5261" r:id="rId42"/>
    <p:sldId id="5262" r:id="rId43"/>
    <p:sldId id="3246" r:id="rId44"/>
    <p:sldId id="3260" r:id="rId45"/>
    <p:sldId id="3303" r:id="rId46"/>
    <p:sldId id="3338" r:id="rId47"/>
    <p:sldId id="5254" r:id="rId48"/>
    <p:sldId id="5255" r:id="rId49"/>
    <p:sldId id="5256" r:id="rId50"/>
    <p:sldId id="1378" r:id="rId51"/>
    <p:sldId id="4482" r:id="rId52"/>
    <p:sldId id="3581" r:id="rId53"/>
    <p:sldId id="4443" r:id="rId54"/>
    <p:sldId id="4960" r:id="rId55"/>
    <p:sldId id="4488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4489" r:id="rId126"/>
    <p:sldId id="4540" r:id="rId127"/>
    <p:sldId id="5215" r:id="rId128"/>
    <p:sldId id="5216" r:id="rId129"/>
    <p:sldId id="5217" r:id="rId130"/>
    <p:sldId id="5218" r:id="rId131"/>
    <p:sldId id="4964" r:id="rId132"/>
    <p:sldId id="4965" r:id="rId133"/>
    <p:sldId id="5251" r:id="rId134"/>
    <p:sldId id="5252" r:id="rId135"/>
    <p:sldId id="4490" r:id="rId136"/>
    <p:sldId id="4330" r:id="rId137"/>
    <p:sldId id="4484" r:id="rId138"/>
    <p:sldId id="5138" r:id="rId139"/>
    <p:sldId id="5139" r:id="rId140"/>
    <p:sldId id="4946" r:id="rId141"/>
    <p:sldId id="4926" r:id="rId142"/>
    <p:sldId id="4927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உங்களால்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அவரால் உங்களுக்கும் மேன்மை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1-5, 11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b-12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சில்வானும்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திமொத்தேயுவும்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எழுதுவது: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நன்றி செலுத்த நாங்கள்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ஆம், அவ்வாறு செய்வது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ஓங்கி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எல்லாரும் ஒருவருக்கொருவர் செலுத்தும் அன்பு பெருகி வழிகிறது.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 வருகிறோம்;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துன்பங்களுக்கிடையே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சகிப்புத்தன்மையையும்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இடையே நீங்கள்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மனவுறுதியையும்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309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பெருமைப்படுகிறோம்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இவை, கடவுளின்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அறிகுறியாக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விளைவாக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ஆவீர்கள்.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கடவுள்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உங்கள் நல்லெண்ணம்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தூண்டப்படும்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5270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இவ்வாறு நம் கடவுளும்,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உங்களால்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அவரால் உங்களுக்கும் மேன்மை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93738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96: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2b-3. 4-5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பெயரை வாழ்த்துங்கள்.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7329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ஏனெனில்,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உரியவர்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வெறும்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21023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13-22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7475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அடைத்துவிடுகிறீர்கள்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விடுவதில்லை.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சமயத்தில் சேர்ப்பதற்கு, நாடு என்றும் கடல் என்றும் பாராது சுற்றி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அலைகின்றீர்கள்;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உங்களை விட இரு மடங்கு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ஆளாக்குகிறீர்கள்.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யாராவது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ஒன்றுமில்லை; ஆனால் அவர்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எது சிறந்தது?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3710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ஒன்றுமில்லை; ஆனால் அவர்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எது சிறந்தது?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09129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குடிகொண்டிருக்கிறவர்மீதும்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240723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சிந்தித்தேன் சிந்தித்தேன் வெகுவாக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சிந்தையில் படவில்லை உயர்வாக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தந்திட்டேன் என்னையே முடிவாக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25281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படைத்திட்டாய் படைப்பை பலவாக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அனைத்தும் எமக்காக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கொடைக்கென்னை பரிசாக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16466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57351842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என்வாழ்வில்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உயர்வானது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இருக்கின்றாய்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258523787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365812762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மேலானது என் வாழ்வில்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என்றும் காத்திருப்பேன்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26076968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5476990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அமலோற்பவியே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மாபரன்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காப்பவளே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நினைந்து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8996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அமலோற்பவியே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மாபரன்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திருத்தாயே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மறைபோற்றும்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பேரெழிலே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ராக்கினியே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658835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11252</TotalTime>
  <Words>5062</Words>
  <Application>Microsoft Office PowerPoint</Application>
  <PresentationFormat>Widescreen</PresentationFormat>
  <Paragraphs>544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7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2024-08-21T03:34:42Z</dcterms:modified>
</cp:coreProperties>
</file>