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4"/>
  </p:notesMasterIdLst>
  <p:sldIdLst>
    <p:sldId id="5008" r:id="rId2"/>
    <p:sldId id="5253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7" r:id="rId32"/>
    <p:sldId id="4023" r:id="rId33"/>
    <p:sldId id="3290" r:id="rId34"/>
    <p:sldId id="3292" r:id="rId35"/>
    <p:sldId id="5257" r:id="rId36"/>
    <p:sldId id="5258" r:id="rId37"/>
    <p:sldId id="5259" r:id="rId38"/>
    <p:sldId id="5260" r:id="rId39"/>
    <p:sldId id="3259" r:id="rId40"/>
    <p:sldId id="3297" r:id="rId41"/>
    <p:sldId id="3320" r:id="rId42"/>
    <p:sldId id="5261" r:id="rId43"/>
    <p:sldId id="5262" r:id="rId44"/>
    <p:sldId id="3246" r:id="rId45"/>
    <p:sldId id="3260" r:id="rId46"/>
    <p:sldId id="3303" r:id="rId47"/>
    <p:sldId id="3338" r:id="rId48"/>
    <p:sldId id="5254" r:id="rId49"/>
    <p:sldId id="5255" r:id="rId50"/>
    <p:sldId id="5256" r:id="rId51"/>
    <p:sldId id="1378" r:id="rId52"/>
    <p:sldId id="4482" r:id="rId53"/>
    <p:sldId id="3581" r:id="rId54"/>
    <p:sldId id="4443" r:id="rId55"/>
    <p:sldId id="4960" r:id="rId56"/>
    <p:sldId id="4488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4489" r:id="rId127"/>
    <p:sldId id="4540" r:id="rId128"/>
    <p:sldId id="5215" r:id="rId129"/>
    <p:sldId id="5216" r:id="rId130"/>
    <p:sldId id="5217" r:id="rId131"/>
    <p:sldId id="5218" r:id="rId132"/>
    <p:sldId id="4964" r:id="rId133"/>
    <p:sldId id="4965" r:id="rId134"/>
    <p:sldId id="5251" r:id="rId135"/>
    <p:sldId id="5252" r:id="rId136"/>
    <p:sldId id="4490" r:id="rId137"/>
    <p:sldId id="4330" r:id="rId138"/>
    <p:sldId id="4484" r:id="rId139"/>
    <p:sldId id="5138" r:id="rId140"/>
    <p:sldId id="5139" r:id="rId141"/>
    <p:sldId id="4925" r:id="rId142"/>
    <p:sldId id="4947" r:id="rId143"/>
    <p:sldId id="4948" r:id="rId144"/>
    <p:sldId id="4946" r:id="rId145"/>
    <p:sldId id="4926" r:id="rId146"/>
    <p:sldId id="4927" r:id="rId147"/>
    <p:sldId id="4949" r:id="rId148"/>
    <p:sldId id="4950" r:id="rId149"/>
    <p:sldId id="4928" r:id="rId150"/>
    <p:sldId id="4929" r:id="rId151"/>
    <p:sldId id="4930" r:id="rId152"/>
    <p:sldId id="4931" r:id="rId153"/>
    <p:sldId id="4932" r:id="rId154"/>
    <p:sldId id="4935" r:id="rId155"/>
    <p:sldId id="4936" r:id="rId156"/>
    <p:sldId id="4933" r:id="rId157"/>
    <p:sldId id="4937" r:id="rId158"/>
    <p:sldId id="4938" r:id="rId159"/>
    <p:sldId id="4939" r:id="rId160"/>
    <p:sldId id="4941" r:id="rId161"/>
    <p:sldId id="4942" r:id="rId162"/>
    <p:sldId id="4943" r:id="rId163"/>
    <p:sldId id="4940" r:id="rId164"/>
    <p:sldId id="4944" r:id="rId165"/>
    <p:sldId id="4945" r:id="rId166"/>
    <p:sldId id="4951" r:id="rId167"/>
    <p:sldId id="4952" r:id="rId168"/>
    <p:sldId id="4953" r:id="rId169"/>
    <p:sldId id="4954" r:id="rId170"/>
    <p:sldId id="4966" r:id="rId171"/>
    <p:sldId id="3835" r:id="rId172"/>
    <p:sldId id="3897" r:id="rId1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heme" Target="theme/theme1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viewProps" Target="view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6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வந்த நீங்கள் அவருடைய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காத்திருக்கிறீர்கள்.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1-5, 8-10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வாழ்கின்ற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சபைக்கு,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சில்வானும்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திமொத்தேயுவும்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எழுதுவது: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இடைவிடாது உங்களை நினைத்து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கூறுகிறோம். செயலில் வெளிப்பட்ட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எதிர்நோக்கி இருப்பதால் நீங்கள் பெற்றுள்ள உங்கள்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4045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தெரியும். ஏனெனில்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வெறும்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சொல்லளவிலன்றி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ஆவி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கொண்டுவந்தோம். உங்கள் பொருட்டு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நடந்துகொண்டோம்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எப்படியெனில்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4794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மாசிதோனியாவிலும்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அக்காயாவிலும்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அல்ல, எல்லா இடங்களிலும் தெரிய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இதைப்பற்றி நாங்கள் எடுத்துச் சொல்ல வேண்டிய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நாங்கள் உங்களிடம் வந்தபோது எவ்வாறு நீங்கள்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வரவேற்றீர்கள்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கூறுகிறார்கள். நீங்கள் எவ்வாறு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உண்மையான,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32635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வந்தீர்கள்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கூறிவருகிறார்கள்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 அவருடைய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காத்திருக்கிறீர்கள். அவரே வரப்போகும்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2006920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149: 1-2. 3-4. 5-6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a,9b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அன்பர் சபையில்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உண்டாக்கினவரைக்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நடனம் செய்து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மத்தளம் கொட்டி,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யாழிசைத்து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மக்கள் மீது விருப்பம்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தாழ்நிலையிலுள்ள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47791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அன்பர்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மெத்தைகளில்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சாய்ந்து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அவர்களின் 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இத்தகைய மேன்மை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11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23: 13-22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7475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அடைத்துவிடுகிறீர்கள்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விடுவதில்லை.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சமயத்தில் சேர்ப்பதற்கு, நாடு என்றும் கடல் என்றும் பாராது சுற்றி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அலைகின்றீர்கள்;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உங்களை விட இரு மடங்கு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ஆளாக்குகிறீர்கள்.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யாராவது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ஒன்றுமில்லை; ஆனால் அவர்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குருட்டு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எது சிறந்தது?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37100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ஒன்றுமில்லை; ஆனால் அவர்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எது சிறந்தது?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திருக்கோவிலின்மீது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09129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குடிகொண்டிருக்கிறவர்மீதும்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240723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சிந்தித்தேன் சிந்தித்தேன் வெகுவாக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சிந்தையில் படவில்லை உயர்வாக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தந்திட்டேன் என்னையே முடிவாக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25281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படைத்திட்டாய் படைப்பை பலவாக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அனைத்தும் எமக்காக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கொடைக்கென்னை பரிசாக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164663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57351842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என்வாழ்வில்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உயர்வானது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இருக்கின்றாய்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258523787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365812762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மேலானது என் வாழ்வில்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என்றும் காத்திருப்பேன்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26076968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5476990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அமலோற்பவியே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மாபரன்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மாமரியே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மாந்தர்களை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காப்பவளே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நினைந்து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89960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அமலோற்பவியே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மாபரன்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தாயே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அமலியே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திருத்தாயே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மறைபோற்றும்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பேரெழிலே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ராக்கினியே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658835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பம்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கிரமத்தோடு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சகலத்தையும்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நடப்பிக்கிற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சர்வேசுரா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இருக்கவும் காரணமான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போதுமான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ததிமாரி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தானிய முதலான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சம்பத்துக்கள்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அதிகரிக்கவும்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அதிக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தார்ப்பரியத்தோடு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மோட்ஷ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சம்பத்தை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241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 அடைய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அனுக்கிரகித்தருளும்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சுவாமி.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33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11251</TotalTime>
  <Words>5934</Words>
  <Application>Microsoft Office PowerPoint</Application>
  <PresentationFormat>Widescreen</PresentationFormat>
  <Paragraphs>587</Paragraphs>
  <Slides>172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172</vt:i4>
      </vt:variant>
    </vt:vector>
  </HeadingPairs>
  <TitlesOfParts>
    <vt:vector size="180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2024-08-21T04:31:44Z</dcterms:modified>
</cp:coreProperties>
</file>