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5"/>
  </p:notesMasterIdLst>
  <p:sldIdLst>
    <p:sldId id="5013" r:id="rId2"/>
    <p:sldId id="5253" r:id="rId3"/>
    <p:sldId id="5337" r:id="rId4"/>
    <p:sldId id="5338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487" r:id="rId32"/>
    <p:sldId id="4023" r:id="rId33"/>
    <p:sldId id="5413" r:id="rId34"/>
    <p:sldId id="5414" r:id="rId35"/>
    <p:sldId id="5415" r:id="rId36"/>
    <p:sldId id="4959" r:id="rId37"/>
    <p:sldId id="5416" r:id="rId38"/>
    <p:sldId id="5417" r:id="rId39"/>
    <p:sldId id="5418" r:id="rId40"/>
    <p:sldId id="4963" r:id="rId41"/>
    <p:sldId id="5419" r:id="rId42"/>
    <p:sldId id="5420" r:id="rId43"/>
    <p:sldId id="5255" r:id="rId44"/>
    <p:sldId id="5254" r:id="rId45"/>
    <p:sldId id="5256" r:id="rId46"/>
    <p:sldId id="5257" r:id="rId47"/>
    <p:sldId id="4835" r:id="rId48"/>
    <p:sldId id="4838" r:id="rId49"/>
    <p:sldId id="5258" r:id="rId50"/>
    <p:sldId id="4967" r:id="rId51"/>
    <p:sldId id="1378" r:id="rId52"/>
    <p:sldId id="4482" r:id="rId53"/>
    <p:sldId id="5339" r:id="rId54"/>
    <p:sldId id="5340" r:id="rId55"/>
    <p:sldId id="5259" r:id="rId56"/>
    <p:sldId id="5341" r:id="rId57"/>
    <p:sldId id="5260" r:id="rId58"/>
    <p:sldId id="4960" r:id="rId59"/>
    <p:sldId id="4488" r:id="rId60"/>
    <p:sldId id="3424" r:id="rId61"/>
    <p:sldId id="1470" r:id="rId62"/>
    <p:sldId id="1471" r:id="rId63"/>
    <p:sldId id="1472" r:id="rId64"/>
    <p:sldId id="4246" r:id="rId65"/>
    <p:sldId id="4247" r:id="rId66"/>
    <p:sldId id="4286" r:id="rId67"/>
    <p:sldId id="1476" r:id="rId68"/>
    <p:sldId id="3972" r:id="rId69"/>
    <p:sldId id="4297" r:id="rId70"/>
    <p:sldId id="4287" r:id="rId71"/>
    <p:sldId id="1480" r:id="rId72"/>
    <p:sldId id="4250" r:id="rId73"/>
    <p:sldId id="4251" r:id="rId74"/>
    <p:sldId id="4288" r:id="rId75"/>
    <p:sldId id="1485" r:id="rId76"/>
    <p:sldId id="4253" r:id="rId77"/>
    <p:sldId id="4254" r:id="rId78"/>
    <p:sldId id="4289" r:id="rId79"/>
    <p:sldId id="1489" r:id="rId80"/>
    <p:sldId id="4485" r:id="rId81"/>
    <p:sldId id="4256" r:id="rId82"/>
    <p:sldId id="4290" r:id="rId83"/>
    <p:sldId id="1494" r:id="rId84"/>
    <p:sldId id="4257" r:id="rId85"/>
    <p:sldId id="4258" r:id="rId86"/>
    <p:sldId id="4291" r:id="rId87"/>
    <p:sldId id="1499" r:id="rId88"/>
    <p:sldId id="4486" r:id="rId89"/>
    <p:sldId id="4260" r:id="rId90"/>
    <p:sldId id="4298" r:id="rId91"/>
    <p:sldId id="4292" r:id="rId92"/>
    <p:sldId id="4299" r:id="rId93"/>
    <p:sldId id="4262" r:id="rId94"/>
    <p:sldId id="4263" r:id="rId95"/>
    <p:sldId id="4293" r:id="rId96"/>
    <p:sldId id="4300" r:id="rId97"/>
    <p:sldId id="4301" r:id="rId98"/>
    <p:sldId id="4302" r:id="rId99"/>
    <p:sldId id="4303" r:id="rId100"/>
    <p:sldId id="4304" r:id="rId101"/>
    <p:sldId id="4305" r:id="rId102"/>
    <p:sldId id="4306" r:id="rId103"/>
    <p:sldId id="4307" r:id="rId104"/>
    <p:sldId id="4483" r:id="rId105"/>
    <p:sldId id="3784" r:id="rId106"/>
    <p:sldId id="3785" r:id="rId107"/>
    <p:sldId id="3786" r:id="rId108"/>
    <p:sldId id="4322" r:id="rId109"/>
    <p:sldId id="3788" r:id="rId110"/>
    <p:sldId id="3789" r:id="rId111"/>
    <p:sldId id="3790" r:id="rId112"/>
    <p:sldId id="3791" r:id="rId113"/>
    <p:sldId id="3792" r:id="rId114"/>
    <p:sldId id="3793" r:id="rId115"/>
    <p:sldId id="3794" r:id="rId116"/>
    <p:sldId id="3795" r:id="rId117"/>
    <p:sldId id="3796" r:id="rId118"/>
    <p:sldId id="3797" r:id="rId119"/>
    <p:sldId id="3798" r:id="rId120"/>
    <p:sldId id="3799" r:id="rId121"/>
    <p:sldId id="3800" r:id="rId122"/>
    <p:sldId id="4323" r:id="rId123"/>
    <p:sldId id="4295" r:id="rId124"/>
    <p:sldId id="3802" r:id="rId125"/>
    <p:sldId id="4324" r:id="rId126"/>
    <p:sldId id="3805" r:id="rId127"/>
    <p:sldId id="3806" r:id="rId128"/>
    <p:sldId id="3807" r:id="rId129"/>
    <p:sldId id="4489" r:id="rId130"/>
    <p:sldId id="5409" r:id="rId131"/>
    <p:sldId id="5410" r:id="rId132"/>
    <p:sldId id="5411" r:id="rId133"/>
    <p:sldId id="4964" r:id="rId134"/>
    <p:sldId id="4965" r:id="rId135"/>
    <p:sldId id="5251" r:id="rId136"/>
    <p:sldId id="5252" r:id="rId137"/>
    <p:sldId id="4490" r:id="rId138"/>
    <p:sldId id="4330" r:id="rId139"/>
    <p:sldId id="4484" r:id="rId140"/>
    <p:sldId id="5412" r:id="rId141"/>
    <p:sldId id="4382" r:id="rId142"/>
    <p:sldId id="4938" r:id="rId143"/>
    <p:sldId id="4939" r:id="rId144"/>
    <p:sldId id="4941" r:id="rId145"/>
    <p:sldId id="4942" r:id="rId146"/>
    <p:sldId id="4943" r:id="rId147"/>
    <p:sldId id="4951" r:id="rId148"/>
    <p:sldId id="4952" r:id="rId149"/>
    <p:sldId id="4953" r:id="rId150"/>
    <p:sldId id="4954" r:id="rId151"/>
    <p:sldId id="4966" r:id="rId152"/>
    <p:sldId id="3835" r:id="rId153"/>
    <p:sldId id="3897" r:id="rId1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tableStyles" Target="tableStyle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29-Aug-24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-1" y="2113255"/>
            <a:ext cx="6809295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 21ஆம்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வெள்ளி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26FE561-41F3-3329-E7CF-69B1AB70D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728" y="188680"/>
            <a:ext cx="6445847" cy="644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8009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85:1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எனக்குச் செவிசாய்த்து, என் மன்றாட்டை கேட்டருளும்; என் கடவுளே, உம்மீது நம்பிக்கை கொண்டுள்ள உம் ஊழியனை மீட்டருளும்; ஆண்டவரே! என்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ஏனெனில் நாள் முழுவதும் உம்மை நோக்கிக் கூக்குரலிட்டேன்.</a:t>
            </a:r>
          </a:p>
        </p:txBody>
      </p:sp>
    </p:spTree>
    <p:extLst>
      <p:ext uri="{BB962C8B-B14F-4D97-AF65-F5344CB8AC3E}">
        <p14:creationId xmlns:p14="http://schemas.microsoft.com/office/powerpoint/2010/main" val="2697233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 இதய வாசல் தேடி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 இதயம் உறைய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நீயில்லையேல்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நானில்லையே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நான் வாழ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என்னுள்ளம்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காலங்கள்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கோலங்கள்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மாறலாம்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காற்றசைய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மறக்கலாம்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கடலசைய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மறக்கலாம்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 அன்பு 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மாறாதய்யா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 நினைவில் நான்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வாழ்வேனய்யா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8991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 இதய வாசல் தேடி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 இதயம் உறைய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நீயில்லையேல்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நானில்லையே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நான் வாழ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என்னுள்ளம்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குயில் பாட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மறக்கலாம்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மயிலாட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மறக்கலாம்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நயமுடனே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நண்பரும்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என்னை விட்டுப்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பிரியலாம்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 அன்பு 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மாறாதய்யா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 நினைவில் நான்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வாழ்வேனய்யா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15098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நம்பிக்கையாளரின் உள்ளங்களை ஒன்றிணைப்பவரான இறைவா, நீர் கற்றுத்தருவதை உம் மக்கள் அன்பு செய்யவும் நீர் வாக்களிப்பதை விரும்பவும் செய்தருளும்; அதனால் மாறிவரும் இவ்வுலகச் சூழலில் எங்கள் இதயங்கள் உண்மையான பேரின்ப உலகின் மீது என்றும் நாட்டம் கொள்ளச்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39932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தெசலோனிக்கருக்கு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4: 1-8</a:t>
            </a:r>
          </a:p>
        </p:txBody>
      </p:sp>
    </p:spTree>
    <p:extLst>
      <p:ext uri="{BB962C8B-B14F-4D97-AF65-F5344CB8AC3E}">
        <p14:creationId xmlns:p14="http://schemas.microsoft.com/office/powerpoint/2010/main" val="6270510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உகந்தவர்களாய்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கற்றுக்கொண்டீர்கள்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அப்படியே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வருகிறீர்கள். இதில் இன்னும் முன்னேற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அறிவீர்கள்.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26304319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பரத்தைமையை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தவிர்க்க வேண்டும்.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மனைவியைத்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கருதி, மதிப்புடன் நடத்த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வேண்டும். கடவுளை அறியாத 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கட்டுக்கடங்காப்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பாலுணர்வுக்கு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கொடுக்கலாகாது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இதில்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வஞ்சிக்கக்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கூடாது. ஏனெனில் இத்தகைய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21714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தண்டிப்பார்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இதை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எடுத்துரைத்திருக்கிறோம்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எச்சரித்தும் இருக்கிறோம். கடவுள்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ஒழுக்கக்கேட்டிற்கு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அழைத்தார். எனவே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இக்கட்டளைகளைப்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தம்முடைய தூய ஆவியை உங்களுக்கும்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65315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6452325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97: 1,2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b. 5-6. 10. 11-12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12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நேர்மையாளர்களே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64633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ஆண்டவர் ஆட்சி செய்கின்றார்; பூவுலகம்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திரளான தீவு நாடுகள்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களிகூர்வனவாக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அடித்தளம்.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நேர்மையாளர்களே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87647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ஆண்டவர் முன்னிலையில்,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தலைவர் முன்னிலையில்,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மெழுகென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உருகுகின்றன.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நீதியை அறிவிக்கின்றன; அனைத்து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காண்கின்றன.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நேர்மையாளர்களே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982510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வெறுப்போர்மீது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அன்புகூர்கின்றார்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பற்றுமிகு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பொல்லாரின்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நேர்மையாளர்களே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20365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நேர்மையாளருக்கென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உள்ளத்தோர்க்கென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விதைக்கப்பட்டுள்ளன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நேர்மையாளர்களே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70293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21: 36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மானிடமகன்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நிற்க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வல்லவராவதற்கு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விழிப்பாயிருந்து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1318520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7698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 மணமகன் வருகிறார். அவரை எதிர்கொள்ள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25: 1-13</a:t>
            </a:r>
          </a:p>
        </p:txBody>
      </p:sp>
    </p:spTree>
    <p:extLst>
      <p:ext uri="{BB962C8B-B14F-4D97-AF65-F5344CB8AC3E}">
        <p14:creationId xmlns:p14="http://schemas.microsoft.com/office/powerpoint/2010/main" val="25915511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சீடர்களுக்கு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உவமையாகக்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எவ்வாறு இருக்கும்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பின்வரும் நிகழ்ச்சி வாயிலாக விளக்கலாம்: மணமகனை எதிர்கொள்ள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தோழியர்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பேர்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எடுத்துக்கொண்டு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ஐந்து பேர்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ஐந்து பேர்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முன்மதி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ஐவரும்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093209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தங்களோடு எண்ணெய் எடுத்துச் செல்லவில்லை.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முன்மதியுடையோர்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விளக்குகளுடன்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எண்ணெயும்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எடுத்துச் சென்றனர். மணமகன்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காலந்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தாழ்த்தவே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அனைவரும் தூக்க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மயக்கத்தால்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உறங்கிவிட்டனர்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நள்ளிரவில்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‘இதோ மணமகன் வருகிறார். அவரை எதிர்கொள்ள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 உரத்த குரல் ஒலித்தது. மணமகளின் தோழியர் எல்லாரும் எழுந்து தங்கள்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05510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ஒழுங்குபடுத்தினர்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முன்மதியுடையோரைப்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‘எங்கள்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அணைந்துகொண்டிருக்கின்றன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எண்ணெயில்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என்றார்கள்.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முன்மதியுடையவர்கள்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‘உங்களுக்கும்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எண்ணெய் போதுமான அளவு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போகலாம். எனவே,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வணிகரிடம்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போய் நீங்களே வாங்கிக்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கொள்வதுதான்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நல்லது’ என்றார்கள்.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26224276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வாங்கப்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 மணமகன் வந்து விட்டார்.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ஆயத்தமாய்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இருந்தவர்கள் அவரோடு திருமண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மண்டபத்துக்குள்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அடைக்கப்பட்டது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பிறகு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தோழிகளும் வந்து, ‘ஐயா, ஐயா,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திறந்துவிடும்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என்றார்கள்.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சொல்கிறேன்;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தெரியாது’ என்றார். </a:t>
            </a:r>
          </a:p>
        </p:txBody>
      </p:sp>
    </p:spTree>
    <p:extLst>
      <p:ext uri="{BB962C8B-B14F-4D97-AF65-F5344CB8AC3E}">
        <p14:creationId xmlns:p14="http://schemas.microsoft.com/office/powerpoint/2010/main" val="25048128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 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தெரியாது.”</a:t>
            </a:r>
          </a:p>
        </p:txBody>
      </p:sp>
    </p:spTree>
    <p:extLst>
      <p:ext uri="{BB962C8B-B14F-4D97-AF65-F5344CB8AC3E}">
        <p14:creationId xmlns:p14="http://schemas.microsoft.com/office/powerpoint/2010/main" val="18591778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அள்ளித்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பொழிந்து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8925911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சிறிய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உடல் பொருள்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20211119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அள்ளித்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பொழிந்து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0110420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சொந்த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சுகங்கள்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அதை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அளவின்றி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 பொன்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10493360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அள்ளித்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பொழிந்து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76492297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ஒருமுறை ஒப்புக்கொடுக்கப்பட்ட ஒரே பலியினால் உமக்கென மக்களைச் சொந்தமாக்கிக்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கொண்டீரே; உமது திரு அவையில் ஒற்றுமை, அமைதி ஆகிய கொடைகளை எங்களுக்குக் கனிவுடன் அருள்வீராக.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32014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103:13-15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உம் செயல்களின் பணியால் பூவுலகம் நிறைவடைகின்றது; அதனால் பூவுலகினின்று உணவு அளிக்கின்றீர்; திராட்சை இரசம் மனித இதயத்தை மகிழ்விக்கின்றது.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6:54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சதையை உண்டு, எனது இரத்தத்தைக் குடிப்பவர் நிலைவாழ்வைக் கொண்டுள்ளார், என்கிறார் ஆண்டவர். நானும்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 இறுதி நாளில் உயிர்த்தெழச் செய்வேன்.</a:t>
            </a:r>
          </a:p>
        </p:txBody>
      </p:sp>
    </p:spTree>
    <p:extLst>
      <p:ext uri="{BB962C8B-B14F-4D97-AF65-F5344CB8AC3E}">
        <p14:creationId xmlns:p14="http://schemas.microsoft.com/office/powerpoint/2010/main" val="212711299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சுடர் விடும் அன்பே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சுவை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படரொளி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பவித்திர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கற்பனை கடந்த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கோல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அருமறை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086948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சுடர் விடும் அன்பே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சுவை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படரொளி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பவித்திர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அருளொளி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விளக்கை ஆணவம்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எனுமோர்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தத்துவத்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துரிசெல்லாம்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நீக்கி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இன்புற நான் இனி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855758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சுடர் விடும் அன்பே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சுவை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படரொளி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பவித்திர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ஒளியில்லையானால்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விரிவில்லை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ஒளியில்லையானால்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உடல் வாழ்வு இல்லை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நீயில்லையானால்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மனமகிழ்வில்லை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நீயில்லையானால்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உயிர் வாழ்வு இல்லை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126924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உமது இரக்கத்தின் விருந்து எங்களுக்கு முழுமையான நலம் தரும் மருந்தாய்ச் செயல்பட உம்மை வேண்டுகின்றோம்: அதனால் நாங்கள் உமது இரக்கத்தில் முழுமையாக நிலைபெற்றிருந்து அனைத்திலும் உமக்கு உகந்தவர்களாக இருக்கத் தகுதி பெறுவோமாக.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218124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இறைவனுக்கிதயம் உண்டு - அந்த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இதயத்தில் இரக்கம் உண்டு - 2 - என்றும்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இரங்கிடும் இறைவன் இருப்பதனால்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இங்கு அனைவர்க்கும் வாழ்வு உண்டு - 2</a:t>
            </a:r>
          </a:p>
        </p:txBody>
      </p:sp>
    </p:spTree>
    <p:extLst>
      <p:ext uri="{BB962C8B-B14F-4D97-AF65-F5344CB8AC3E}">
        <p14:creationId xmlns:p14="http://schemas.microsoft.com/office/powerpoint/2010/main" val="2801216698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கடவுளின் கருணை உண்டு அந்த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கருணைக்கு உருவம் உண்டு -2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 உருவத்தில் உதித்தேழும் உயிர் அதனால்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உள்ளத்தில் உவகை உண்டு</a:t>
            </a:r>
          </a:p>
        </p:txBody>
      </p:sp>
    </p:spTree>
    <p:extLst>
      <p:ext uri="{BB962C8B-B14F-4D97-AF65-F5344CB8AC3E}">
        <p14:creationId xmlns:p14="http://schemas.microsoft.com/office/powerpoint/2010/main" val="45004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இதயத்துக்குக்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குடும்பங்களை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உபகாரங்களையும்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சொல்லமுடியாத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நன்மைத்தனத்தையும்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நன்றியறிந்த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திருப்பாதத்தில்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சாஷ்டாங்கமாக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084253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சகலரையும்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தேவரீர் எங்களை ஆசீர்வதித்து இப்போதும் எப்போதும்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நோகச்செய்திருந்தால்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நிந்தைப்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செய்கிறோம்.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</a:t>
            </a:r>
          </a:p>
        </p:txBody>
      </p:sp>
    </p:spTree>
    <p:extLst>
      <p:ext uri="{BB962C8B-B14F-4D97-AF65-F5344CB8AC3E}">
        <p14:creationId xmlns:p14="http://schemas.microsoft.com/office/powerpoint/2010/main" val="382618377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இதுவுமின்றி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உலகத்திலிருக்கும்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பலவீனர்களுக்கு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பலமும்,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விருந்தாப்பியர்களுக்கு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ஊன்றுகோலும்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விதவைகளுக்கு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அனாதைப்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தஞ்சமுமாயிருக்கத்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தயைபுரியும்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நோயாளிகள்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அவஸ்தைப்படுகிறவர்கள்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தலைமாட்டிலும்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காத்திருப்பீராக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1709664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இரக்கமுள்ள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சிறுபிள்ளைகளை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எவ்வளவோ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நேசித்தீரே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விசாரணையிலுள்ள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ஆசீர்வதியும்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தெய்வ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வளரச்செய்யும்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மரண சமயத்தில்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3680797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திவ்விய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திருச்சிநேகத்தில்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ஜீவித்து, மரித்து நித்திய காலமும் எங்கள் குடும்பம்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நம்பிக்கையை </a:t>
            </a:r>
            <a:r>
              <a:rPr lang="ta-IN" sz="3600" b="1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பெயரில் வைக்கிறேன்.</a:t>
            </a:r>
          </a:p>
        </p:txBody>
      </p:sp>
    </p:spTree>
    <p:extLst>
      <p:ext uri="{BB962C8B-B14F-4D97-AF65-F5344CB8AC3E}">
        <p14:creationId xmlns:p14="http://schemas.microsoft.com/office/powerpoint/2010/main" val="1458119514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11245</TotalTime>
  <Words>5138</Words>
  <Application>Microsoft Office PowerPoint</Application>
  <PresentationFormat>Widescreen</PresentationFormat>
  <Paragraphs>545</Paragraphs>
  <Slides>153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153</vt:i4>
      </vt:variant>
    </vt:vector>
  </HeadingPairs>
  <TitlesOfParts>
    <vt:vector size="162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95</cp:revision>
  <dcterms:created xsi:type="dcterms:W3CDTF">2022-07-13T11:51:49Z</dcterms:created>
  <dcterms:modified xsi:type="dcterms:W3CDTF">2024-08-29T03:54:40Z</dcterms:modified>
</cp:coreProperties>
</file>