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5" r:id="rId2"/>
    <p:sldId id="4486" r:id="rId3"/>
    <p:sldId id="4555" r:id="rId4"/>
    <p:sldId id="4556" r:id="rId5"/>
    <p:sldId id="4557" r:id="rId6"/>
    <p:sldId id="4559" r:id="rId7"/>
    <p:sldId id="4558"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16" r:id="rId47"/>
    <p:sldId id="4317" r:id="rId48"/>
    <p:sldId id="4318" r:id="rId49"/>
    <p:sldId id="4319" r:id="rId50"/>
    <p:sldId id="4271" r:id="rId51"/>
    <p:sldId id="4272" r:id="rId52"/>
    <p:sldId id="4273" r:id="rId53"/>
    <p:sldId id="4161" r:id="rId54"/>
    <p:sldId id="4487" r:id="rId55"/>
    <p:sldId id="4023" r:id="rId56"/>
    <p:sldId id="5255" r:id="rId57"/>
    <p:sldId id="5256" r:id="rId58"/>
    <p:sldId id="4494" r:id="rId59"/>
    <p:sldId id="4495" r:id="rId60"/>
    <p:sldId id="5257" r:id="rId61"/>
    <p:sldId id="5258" r:id="rId62"/>
    <p:sldId id="5259" r:id="rId63"/>
    <p:sldId id="4496" r:id="rId64"/>
    <p:sldId id="5260" r:id="rId65"/>
    <p:sldId id="5261" r:id="rId66"/>
    <p:sldId id="4497" r:id="rId67"/>
    <p:sldId id="4498" r:id="rId68"/>
    <p:sldId id="5262" r:id="rId69"/>
    <p:sldId id="5263" r:id="rId70"/>
    <p:sldId id="4485" r:id="rId71"/>
    <p:sldId id="5264" r:id="rId72"/>
    <p:sldId id="5265" r:id="rId73"/>
    <p:sldId id="4499" r:id="rId74"/>
    <p:sldId id="4500" r:id="rId75"/>
    <p:sldId id="1378" r:id="rId76"/>
    <p:sldId id="4482" r:id="rId77"/>
    <p:sldId id="3635" r:id="rId78"/>
    <p:sldId id="4244" r:id="rId79"/>
    <p:sldId id="4245" r:id="rId80"/>
    <p:sldId id="3649" r:id="rId81"/>
    <p:sldId id="1106" r:id="rId82"/>
    <p:sldId id="4278" r:id="rId83"/>
    <p:sldId id="4279" r:id="rId84"/>
    <p:sldId id="4280" r:id="rId85"/>
    <p:sldId id="4281" r:id="rId86"/>
    <p:sldId id="4283" r:id="rId87"/>
    <p:sldId id="4284" r:id="rId88"/>
    <p:sldId id="4282" r:id="rId89"/>
    <p:sldId id="4448" r:id="rId90"/>
    <p:sldId id="4422" r:id="rId91"/>
    <p:sldId id="3423" r:id="rId92"/>
    <p:sldId id="4488" r:id="rId93"/>
    <p:sldId id="4324" r:id="rId94"/>
    <p:sldId id="1470" r:id="rId95"/>
    <p:sldId id="1471" r:id="rId96"/>
    <p:sldId id="1472" r:id="rId97"/>
    <p:sldId id="4246" r:id="rId98"/>
    <p:sldId id="4247" r:id="rId99"/>
    <p:sldId id="4286" r:id="rId100"/>
    <p:sldId id="1476" r:id="rId101"/>
    <p:sldId id="4248" r:id="rId102"/>
    <p:sldId id="4249" r:id="rId103"/>
    <p:sldId id="4287" r:id="rId104"/>
    <p:sldId id="1480" r:id="rId105"/>
    <p:sldId id="4250" r:id="rId106"/>
    <p:sldId id="4251" r:id="rId107"/>
    <p:sldId id="4252" r:id="rId108"/>
    <p:sldId id="4288" r:id="rId109"/>
    <p:sldId id="1485" r:id="rId110"/>
    <p:sldId id="4253" r:id="rId111"/>
    <p:sldId id="4254" r:id="rId112"/>
    <p:sldId id="4289" r:id="rId113"/>
    <p:sldId id="1489" r:id="rId114"/>
    <p:sldId id="4255" r:id="rId115"/>
    <p:sldId id="4256" r:id="rId116"/>
    <p:sldId id="4327" r:id="rId117"/>
    <p:sldId id="4290" r:id="rId118"/>
    <p:sldId id="1494" r:id="rId119"/>
    <p:sldId id="4257" r:id="rId120"/>
    <p:sldId id="4258" r:id="rId121"/>
    <p:sldId id="4259" r:id="rId122"/>
    <p:sldId id="4291" r:id="rId123"/>
    <p:sldId id="1499" r:id="rId124"/>
    <p:sldId id="4261" r:id="rId125"/>
    <p:sldId id="4260" r:id="rId126"/>
    <p:sldId id="4292" r:id="rId127"/>
    <p:sldId id="1504" r:id="rId128"/>
    <p:sldId id="4262" r:id="rId129"/>
    <p:sldId id="4263" r:id="rId130"/>
    <p:sldId id="4328" r:id="rId131"/>
    <p:sldId id="4293" r:id="rId132"/>
    <p:sldId id="4483" r:id="rId133"/>
    <p:sldId id="3784" r:id="rId134"/>
    <p:sldId id="3785" r:id="rId135"/>
    <p:sldId id="3786" r:id="rId136"/>
    <p:sldId id="3787" r:id="rId137"/>
    <p:sldId id="3788" r:id="rId138"/>
    <p:sldId id="3789" r:id="rId139"/>
    <p:sldId id="3790" r:id="rId140"/>
    <p:sldId id="3791" r:id="rId141"/>
    <p:sldId id="3792" r:id="rId142"/>
    <p:sldId id="3793" r:id="rId143"/>
    <p:sldId id="3794" r:id="rId144"/>
    <p:sldId id="3795" r:id="rId145"/>
    <p:sldId id="3796" r:id="rId146"/>
    <p:sldId id="3797" r:id="rId147"/>
    <p:sldId id="3798" r:id="rId148"/>
    <p:sldId id="3799" r:id="rId149"/>
    <p:sldId id="3800" r:id="rId150"/>
    <p:sldId id="3801" r:id="rId151"/>
    <p:sldId id="4294" r:id="rId152"/>
    <p:sldId id="4295" r:id="rId153"/>
    <p:sldId id="4139" r:id="rId154"/>
    <p:sldId id="3805" r:id="rId155"/>
    <p:sldId id="3806" r:id="rId156"/>
    <p:sldId id="3807" r:id="rId157"/>
    <p:sldId id="4489" r:id="rId158"/>
    <p:sldId id="5214" r:id="rId159"/>
    <p:sldId id="5251" r:id="rId160"/>
    <p:sldId id="5252" r:id="rId161"/>
    <p:sldId id="5253" r:id="rId162"/>
    <p:sldId id="3809" r:id="rId163"/>
    <p:sldId id="3808" r:id="rId164"/>
    <p:sldId id="4982" r:id="rId165"/>
    <p:sldId id="5250" r:id="rId166"/>
    <p:sldId id="889" r:id="rId167"/>
    <p:sldId id="4285" r:id="rId168"/>
    <p:sldId id="4490" r:id="rId169"/>
    <p:sldId id="4326" r:id="rId170"/>
    <p:sldId id="4484" r:id="rId171"/>
    <p:sldId id="5254" r:id="rId172"/>
    <p:sldId id="4215" r:id="rId173"/>
    <p:sldId id="4925" r:id="rId174"/>
    <p:sldId id="4947" r:id="rId175"/>
    <p:sldId id="4948" r:id="rId176"/>
    <p:sldId id="4147" r:id="rId177"/>
    <p:sldId id="3691" r:id="rId178"/>
    <p:sldId id="3692" r:id="rId179"/>
    <p:sldId id="3693" r:id="rId180"/>
    <p:sldId id="4966" r:id="rId181"/>
    <p:sldId id="3835" r:id="rId182"/>
    <p:sldId id="3897" r:id="rId1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ableStyles" Target="tableStyle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75D09E-72C6-D1E9-EF90-D2C2A8630D6D}"/>
              </a:ext>
            </a:extLst>
          </p:cNvPr>
          <p:cNvSpPr txBox="1"/>
          <p:nvPr/>
        </p:nvSpPr>
        <p:spPr>
          <a:xfrm>
            <a:off x="4616825" y="1649506"/>
            <a:ext cx="75751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21ஆம்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 </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85:1</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எனக்குச் செவிசாய்த்து, என் மன்றாட்டை கேட்டருளும்; என் கடவுளே, உம்மீது நம்பிக்கை கொண்டுள்ள உம் ஊழியனை மீட்டருளும்; ஆண்டவரே! என்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நாள் முழுவதும் உம்மை நோக்கிக் கூக்குரலிட்டேன்.</a:t>
            </a:r>
          </a:p>
        </p:txBody>
      </p:sp>
    </p:spTree>
    <p:extLst>
      <p:ext uri="{BB962C8B-B14F-4D97-AF65-F5344CB8AC3E}">
        <p14:creationId xmlns:p14="http://schemas.microsoft.com/office/powerpoint/2010/main" val="2697233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32211"/>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நிறையருள்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பயணத்திலே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பேரணியாய்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கலந்திடவே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இணைவோம் (2)</a:t>
            </a:r>
          </a:p>
        </p:txBody>
      </p:sp>
    </p:spTree>
    <p:extLst>
      <p:ext uri="{BB962C8B-B14F-4D97-AF65-F5344CB8AC3E}">
        <p14:creationId xmlns:p14="http://schemas.microsoft.com/office/powerpoint/2010/main" val="681000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அவனியிலே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இறைவனுக்காய்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அர்ப்பணம் செய்தவர்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பேறுபெற்றோர்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அருட்சான்று</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பகர்ந்திடவே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அன்பர்களே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உள்ளங்கள்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இணைவோம்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இன்ப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வெள்ளத்தில்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231844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32211"/>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நிறையருள்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பயணத்திலே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பேரணியாய்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கலந்திடவே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இணைவோம் (2)</a:t>
            </a:r>
          </a:p>
        </p:txBody>
      </p:sp>
    </p:spTree>
    <p:extLst>
      <p:ext uri="{BB962C8B-B14F-4D97-AF65-F5344CB8AC3E}">
        <p14:creationId xmlns:p14="http://schemas.microsoft.com/office/powerpoint/2010/main" val="34035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அகிலமெங்கும்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பரவிடச் செய்பவர்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பேறுபெற்றோர்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அந்த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 வாழ்வு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பரவிடவே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தீபங்களாய்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எரிந்திடுவோம்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 தெய்வத்தை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செல்வத்தில்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திளைத்திடுவோம்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3134657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32211"/>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நிறையருள்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பயணத்திலே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பேரணியாய்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கலந்திடவே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இணைவோம் (2)</a:t>
            </a:r>
          </a:p>
        </p:txBody>
      </p:sp>
    </p:spTree>
    <p:extLst>
      <p:ext uri="{BB962C8B-B14F-4D97-AF65-F5344CB8AC3E}">
        <p14:creationId xmlns:p14="http://schemas.microsoft.com/office/powerpoint/2010/main" val="3286099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நம்பிக்கையாளரின் உள்ளங்களை ஒன்றிணைப்பவரான இறைவா, நீர் கற்றுத்தருவதை உம் மக்கள் அன்பு செய்யவும் நீர் வாக்களிப்பதை விரும்பவும் செய்தருளும்; அதனால் மாறிவரும் இவ்வுலகச் சூழலில் எங்கள் இதயங்கள் உண்மையான பேரின்ப உலகின் மீது என்றும் நாட்டம் கொள்ளச் செய்வீராக.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39932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உறவின் முறையாரை அனைத்து மக்களினத்தாரிடையே இருந்து என் திருமலைக்கு அழைத்து வருவார்கள்.</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எசாயா நூலிலிருந்து வாசகம் 66: 18-21</a:t>
            </a:r>
          </a:p>
        </p:txBody>
      </p:sp>
    </p:spTree>
    <p:extLst>
      <p:ext uri="{BB962C8B-B14F-4D97-AF65-F5344CB8AC3E}">
        <p14:creationId xmlns:p14="http://schemas.microsoft.com/office/powerpoint/2010/main" val="39621204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கூறியது: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மானிடர் அனைவரின் செயல்களையும் எண்ணங்களையும் நான் அறிவேன்; பிறஇனத்தார், பிறமொழியினர் அனைவரையும் நான் கூட்டிச் சேர்க்க வருவேன்; அவர்களும் கூடிவந்து என் மாட்சியைக் காண்பார்கள். அவர்களிடையே ஓர் அடையாளத்தை நான் ஏற்படுத்துவேன்; அவர்களுள் எஞ்சியிருப்போரை மக்களினத்தாரிடையே அனுப்பி வைப்பேன்; அவர்கள் தர்சீசு, பூல், வில் வீரர் வாழும் லூது,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910193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தூபால், யாவான், தொலையிலுள்ள தீவு நாடுகள் ஆகியவற்றிற்குச் செல்வார்கள். இந்நாட்டினர் என் புகழ் பற்றிக் கேள்விப்படாதவர்; என் மாட்சியைக் கண்டிராதவர்; அவர்களும் என் மாட்சி பற்றி மக்களினத்தாருக்கு எடுத்துரைப்பார்கள்.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உங்கள் உறவின் முறையார் அனைவரையும் அனைத்து மக்களினத்தாரிடையே இருந்து ஆண்டவருக்கு அளிக்கும் படையலாகக் கொண்டு சேர்ப்பார்கள்;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594737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 மக்கள் தூய கலம் ஒன்றில் உணவுப் படையலை ஆண்டவரின் கோவிலுக்கு எடுத்து வருவதுபோல், அவர்களைக் குதிரைகள், தேர்கள், பல்லக்குகள், கழுதைகள், ஒட்டகங்கள் ஆகியவற்றின்மேல் ஏற்றி, எருசலேமிலுள்ள என் திருமலைக்கு அழைத்து வருவார்கள், என்கிறார் ஆண்டவர். மேலும் அவர்களுள் சிலரைக் குருக்களாகவும், லேவியராகவும் நியமிப்பேன், என்கிறார் ஆண்டவர்.</a:t>
            </a:r>
          </a:p>
        </p:txBody>
      </p:sp>
    </p:spTree>
    <p:extLst>
      <p:ext uri="{BB962C8B-B14F-4D97-AF65-F5344CB8AC3E}">
        <p14:creationId xmlns:p14="http://schemas.microsoft.com/office/powerpoint/2010/main" val="17743958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487572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117: 1. 2 (பல்லவி: மாற் 16:15)</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உலகெங்கும் சென்று படைப்பிற்கெல்லாம் நற்செய்தியைப் பறைசாற்றுங்கள்.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 அல்லேலூயா.</a:t>
            </a:r>
          </a:p>
        </p:txBody>
      </p:sp>
    </p:spTree>
    <p:extLst>
      <p:ext uri="{BB962C8B-B14F-4D97-AF65-F5344CB8AC3E}">
        <p14:creationId xmlns:p14="http://schemas.microsoft.com/office/powerpoint/2010/main" val="14317312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பிற இனத்தாரே! நீங்கள் அனைவரும் ஆண்டவரைப் போற்றுங்கள்! மக்களினத்தாரே! நீங்கள் அனைவரும் அவரைப் புகழுங்கள்!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உலகெங்கும் சென்று படைப்பிற்கெல்லாம் நற்செய்தியைப் பறைசாற்றுங்கள்.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254202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ஏனெனில், ஆண்டவர் நமக்குக் காட்டும் மாறாத அன்பு மிகப் பெரியது; அவரது உண்மை என்றென்றும் நிலைத்துள்ளது.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உலகெங்கும் சென்று படைப்பிற்கெல்லாம் நற்செய்தியைப் பறைசாற்றுங்கள்.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479279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 யாரிடம் அன்பு கொண்டிருக்கிறாரோ அவர்களைக் கண்டிக்கிறார்.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எபிரேயருக்கு எழுதப்பட்ட திருமுகத்திலிருந்து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5-7, 11-13</a:t>
            </a:r>
          </a:p>
        </p:txBody>
      </p:sp>
    </p:spTree>
    <p:extLst>
      <p:ext uri="{BB962C8B-B14F-4D97-AF65-F5344CB8AC3E}">
        <p14:creationId xmlns:p14="http://schemas.microsoft.com/office/powerpoint/2010/main" val="26224124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பிள்ளைகளிடம் பேசுவதுபோல் இறைவன் உங்களுக்குத் தந்த பின்வரும் அறிவுரையை நீங்கள் மறந்துவிட்டீர்கள்: “பிள்ளாய், ஆண்டவர் உன்னைக் கண்டித்துத் திருத்துவதை வேண்டாம் எனத் தள்ளிவிடாதே. அவர் கண்டிக்கும்போது தளர்ந்துபோகாதே. தந்தை தாம் ஏற்றுக் கொண்ட மக்களைத் தண்டிக்கிறார்; ஆண்டவர் தாம் யாரிடம் அன்பு கொண்டிருக்கிறாரோ அவர்களைக் கண்டிக்கிறார்.”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867139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திருத்தப்படுவதற்காகத் துன்பங்களைத் தாங்கிக்கொள்ளுங்கள். கடவுள் உங்களைத் தம் பிள்ளைகளாக நடத்துகிறார். தந்தை தண்டித்துத் திருத்தாத பிள்ளை உண்டோ?</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திருத்தப்படுவது இப்போது மகிழ்ச்சிக்குரியதாய் இராமல், துயரத்துக்குரியதாகவே தோன்றும். ஆனால் பின்னர், இவ்வாறு பயிற்சி பெற்றவர்கள் அமைதியையும் நேர்மையான வாழ்வையும்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989532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பயனாகப் பெறுவர். எனவே, “தளர்ந்துபோன கைகளைத் திடப்படுத்துங்கள், தள்ளாடும் முழங்கால்களை உறுதிப்படுத்துங்கள். நீங்கள் நேர்மையான பாதையில் நடந்து செல்லுங்கள்.” அப்போதுதான் ஊனமாய்ப் போன கால்மூட்டு பிசகாமல் குணமடையும்.</a:t>
            </a:r>
          </a:p>
        </p:txBody>
      </p:sp>
    </p:spTree>
    <p:extLst>
      <p:ext uri="{BB962C8B-B14F-4D97-AF65-F5344CB8AC3E}">
        <p14:creationId xmlns:p14="http://schemas.microsoft.com/office/powerpoint/2010/main" val="12888357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730595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14: 6</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வழியும் உண்மையும் வாழ்வும் நானே. என் வழியாய் அன்றி எவரும் தந்தையிடம் வருவதில்லை. அல்லேலூயா.</a:t>
            </a:r>
          </a:p>
        </p:txBody>
      </p:sp>
    </p:spTree>
    <p:extLst>
      <p:ext uri="{BB962C8B-B14F-4D97-AF65-F5344CB8AC3E}">
        <p14:creationId xmlns:p14="http://schemas.microsoft.com/office/powerpoint/2010/main" val="29464056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கிழக்கிலும் மேற்கிலும் வடக்கிலும் தெற்கிலுமிருந்து மக்கள் வந்து பந்தியில் அமர்வார்கள்.</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22-30</a:t>
            </a:r>
          </a:p>
        </p:txBody>
      </p:sp>
    </p:spTree>
    <p:extLst>
      <p:ext uri="{BB962C8B-B14F-4D97-AF65-F5344CB8AC3E}">
        <p14:creationId xmlns:p14="http://schemas.microsoft.com/office/powerpoint/2010/main" val="32219612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நகர்கள், ஊர்கள் தோறும் கற்பித்துக் கொண்டே எருசலேம் நோக்கிப் பயணம் செய்தார். அப்பொழுது ஒருவர் அவரிடம், “ஆண்டவரே, மீட்புப் பெறுவோர் சிலர் மட்டும்தானா?” என்று கேட்டார். அதற்கு அவர் அவர்களிடம் கூறியது: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“இடுக்கமான வாயில் வழியாக நுழைய வருந்தி முயலுங்கள். ஏனெனில் பலர் உள்ளே செல்ல முயன்றும் இயலாமற்போகும். ‘வீட்டு உரிமையாளரே, எழுந்து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544837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கதவைத் திறந்துவிடும்’ என்று கேட்பீர்கள். அவரோ, ‘நீங்கள் எங்கிருந்து வந்தவர்கள் என எனக்குத் தெரியாது’ எனப் பதில் கூறுவார். அப்பொழுது நீங்கள், ‘நாங்கள் உம்மோடு உணவு உண்டோம், குடித்தோம். நீர் எங்கள் வீதிகளில் கற்பித்தீரே’ என்று சொல்வீர்கள்.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ஆனாலும் அவர், ‘நீங்கள் எவ்விடத்தாரோ எனக்குத் தெரியாது. தீங்கு செய்வோரே, அனைவரும் என்னை விட்டு அகன்று போங்கள்’ என உங்களிடம் சொல்வார்.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96032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ஆபிரகாமும் ஈசாக்கும் யாக்கோபும் இறைவாக்கினர் யாவரும் இறையாட்சிக்கு உட்பட்டிருப்பதையும் நீங்கள் புறம்பே தள்ளப்பட்டிருப்பதையும் பார்க்கும்போது அழுது அங்கலாய்ப்பீர்கள். இறையாட்சியின்போது கிழக்கிலும் மேற்கிலும் வடக்கிலும் தெற்கிலுமிருந்து மக்கள் வந்து பந்தியில் அமர்வார்கள்.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 கடைசியானோர் முதன்மையாவர்; முதன்மையானோர் கடைசியாவர்.”</a:t>
            </a:r>
          </a:p>
        </p:txBody>
      </p:sp>
    </p:spTree>
    <p:extLst>
      <p:ext uri="{BB962C8B-B14F-4D97-AF65-F5344CB8AC3E}">
        <p14:creationId xmlns:p14="http://schemas.microsoft.com/office/powerpoint/2010/main" val="40444847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4887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கையளிக்கின்றேன் இறைவா எந்தன்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மெய்ப்பொருள் ஆவி அனைத்தையும் உமக்கு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வாழ்க்கையைவிட எந்தன் வளமையைவிட உந்தன்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அருள்நிலை ஒன்றே மேலானதே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வாழ்க்கையில் உம்மை வாழ்த்துவது - 2 எல்லா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வரங்களையும்விட மேலானதே</a:t>
            </a:r>
          </a:p>
        </p:txBody>
      </p:sp>
    </p:spTree>
    <p:extLst>
      <p:ext uri="{BB962C8B-B14F-4D97-AF65-F5344CB8AC3E}">
        <p14:creationId xmlns:p14="http://schemas.microsoft.com/office/powerpoint/2010/main" val="23784229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4887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கையளிக்கின்றேன் இறைவா எந்தன்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மெய்ப்பொருள் ஆவி அனைத்தையும் உமக்கு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செழுமையும் கொழுமையும் பெறுவது போல் எந்தன்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இதயமும் உமது முன் நிறைவு பெறும்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 என் உள்ளமதை நிரப்பிடவே - 2 என்நாவில்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மகிழ்ச்சியின் புகழ்ச்சியின் பாடல் எழும்</a:t>
            </a:r>
          </a:p>
        </p:txBody>
      </p:sp>
    </p:spTree>
    <p:extLst>
      <p:ext uri="{BB962C8B-B14F-4D97-AF65-F5344CB8AC3E}">
        <p14:creationId xmlns:p14="http://schemas.microsoft.com/office/powerpoint/2010/main" val="19609507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ஒருமுறை ஒப்புக்கொடுக்கப்பட்ட ஒரே பலியினால் உமக்கென மக்களைச் சொந்தமாக்கிக்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 உமது திரு அவையில் ஒற்றுமை, அமைதி ஆகிய கொடைகளை எங்களுக்குக் கனிவுடன் அருள்வீராக.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032014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103:13-15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 செயல்களின் பணியால் பூவுலகம் நிறைவடைகின்றது; அதனால் பூவுலகினின்று உணவு அளிக்கின்றீர்; திராட்சை இரசம் மனித இதயத்தை மகிழ்விக்கின்றது.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6:54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சதையை உண்டு, எனது இரத்தத்தைக் குடிப்பவர் நிலைவாழ்வைக் கொண்டுள்ளார், என்கிறார் ஆண்டவர். நானும்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இறுதி நாளில் உயிர்த்தெழச் செய்வேன்.</a:t>
            </a:r>
          </a:p>
        </p:txBody>
      </p:sp>
    </p:spTree>
    <p:extLst>
      <p:ext uri="{BB962C8B-B14F-4D97-AF65-F5344CB8AC3E}">
        <p14:creationId xmlns:p14="http://schemas.microsoft.com/office/powerpoint/2010/main" val="21271129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p>
        </p:txBody>
      </p:sp>
    </p:spTree>
    <p:extLst>
      <p:ext uri="{BB962C8B-B14F-4D97-AF65-F5344CB8AC3E}">
        <p14:creationId xmlns:p14="http://schemas.microsoft.com/office/powerpoint/2010/main" val="370644582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உன் மணக்கோலம் காண</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இங்கு உளம்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தஞ்சம்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594381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628221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அழகாக்கினேன்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 நீ காண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துன்பம்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மாண்பு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மாட்சி நிலையானது</a:t>
            </a:r>
          </a:p>
        </p:txBody>
      </p:sp>
    </p:spTree>
    <p:extLst>
      <p:ext uri="{BB962C8B-B14F-4D97-AF65-F5344CB8AC3E}">
        <p14:creationId xmlns:p14="http://schemas.microsoft.com/office/powerpoint/2010/main" val="27039315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6325325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p>
        </p:txBody>
      </p:sp>
    </p:spTree>
    <p:extLst>
      <p:ext uri="{BB962C8B-B14F-4D97-AF65-F5344CB8AC3E}">
        <p14:creationId xmlns:p14="http://schemas.microsoft.com/office/powerpoint/2010/main" val="251614603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இரக்கத்தின் விருந்து எங்களுக்கு முழுமையான நலம் தரும் மருந்தாய்ச் செயல்பட உம்மை வேண்டுகின்றோம்: அதனால் நாங்கள் உமது இரக்கத்தில் முழுமையாக நிலைபெற்றிருந்து அனைத்திலும் உமக்கு உகந்தவர்களாக இருக்கத் தகுதி பெறுவோமாக.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67218124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இனிய உன் நாமம் ஓதிடல் தினமே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மகிழ்வோமே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தாயினும் மேலாம் தாயுமே நீயே தமியோர் திரவியமே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 அன்பிதே மாதா தன்னலமேயற்ற மாதா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கலைமொழியால் உனைத் துதித்திடல் நாளும்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கவலையே தீருமம்மா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தேனிசைப் பாவால் தாயுனைப் பாட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தெவிட்டா உணவாமே -2</a:t>
            </a:r>
          </a:p>
        </p:txBody>
      </p:sp>
    </p:spTree>
    <p:extLst>
      <p:ext uri="{BB962C8B-B14F-4D97-AF65-F5344CB8AC3E}">
        <p14:creationId xmlns:p14="http://schemas.microsoft.com/office/powerpoint/2010/main" val="358902741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இனிய உன் நாமம் ஓதிடல் தினமே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மகிழ்வோமே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தாயினும் மேலாம் தாயுமே நீயே தமியோர் திரவியமே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 அன்பிதே மாதா தன்னலமேயற்ற மாதா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பஞ்சமும் நோயும் பகையும் தீர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பரிவுடன் காருமம்மா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வளமோடு வாழ்வும் நலமுடன் வாழ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வரமொன்று தாருமம்மா -2</a:t>
            </a:r>
          </a:p>
        </p:txBody>
      </p:sp>
    </p:spTree>
    <p:extLst>
      <p:ext uri="{BB962C8B-B14F-4D97-AF65-F5344CB8AC3E}">
        <p14:creationId xmlns:p14="http://schemas.microsoft.com/office/powerpoint/2010/main" val="287474096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7145</TotalTime>
  <Words>5793</Words>
  <Application>Microsoft Office PowerPoint</Application>
  <PresentationFormat>Widescreen</PresentationFormat>
  <Paragraphs>641</Paragraphs>
  <Slides>182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182</vt:i4>
      </vt:variant>
    </vt:vector>
  </HeadingPairs>
  <TitlesOfParts>
    <vt:vector size="191"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87</cp:revision>
  <dcterms:created xsi:type="dcterms:W3CDTF">2022-07-13T11:32:32Z</dcterms:created>
  <dcterms:modified xsi:type="dcterms:W3CDTF">2024-08-01T04:11:56Z</dcterms:modified>
</cp:coreProperties>
</file>