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486" r:id="rId3"/>
    <p:sldId id="4555" r:id="rId4"/>
    <p:sldId id="4556" r:id="rId5"/>
    <p:sldId id="4557" r:id="rId6"/>
    <p:sldId id="4559" r:id="rId7"/>
    <p:sldId id="4558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487" r:id="rId55"/>
    <p:sldId id="4023" r:id="rId56"/>
    <p:sldId id="5255" r:id="rId57"/>
    <p:sldId id="5256" r:id="rId58"/>
    <p:sldId id="5263" r:id="rId59"/>
    <p:sldId id="5264" r:id="rId60"/>
    <p:sldId id="5265" r:id="rId61"/>
    <p:sldId id="5257" r:id="rId62"/>
    <p:sldId id="5258" r:id="rId63"/>
    <p:sldId id="5259" r:id="rId64"/>
    <p:sldId id="4070" r:id="rId65"/>
    <p:sldId id="4071" r:id="rId66"/>
    <p:sldId id="4072" r:id="rId67"/>
    <p:sldId id="4073" r:id="rId68"/>
    <p:sldId id="4074" r:id="rId69"/>
    <p:sldId id="4076" r:id="rId70"/>
    <p:sldId id="4077" r:id="rId71"/>
    <p:sldId id="4078" r:id="rId72"/>
    <p:sldId id="4079" r:id="rId73"/>
    <p:sldId id="4075" r:id="rId74"/>
    <p:sldId id="5260" r:id="rId75"/>
    <p:sldId id="4485" r:id="rId76"/>
    <p:sldId id="5261" r:id="rId77"/>
    <p:sldId id="5262" r:id="rId78"/>
    <p:sldId id="3924" r:id="rId79"/>
    <p:sldId id="4009" r:id="rId80"/>
    <p:sldId id="4081" r:id="rId81"/>
    <p:sldId id="1378" r:id="rId82"/>
    <p:sldId id="4482" r:id="rId83"/>
    <p:sldId id="3635" r:id="rId84"/>
    <p:sldId id="4244" r:id="rId85"/>
    <p:sldId id="4245" r:id="rId86"/>
    <p:sldId id="3649" r:id="rId87"/>
    <p:sldId id="1106" r:id="rId88"/>
    <p:sldId id="4278" r:id="rId89"/>
    <p:sldId id="4279" r:id="rId90"/>
    <p:sldId id="4280" r:id="rId91"/>
    <p:sldId id="4281" r:id="rId92"/>
    <p:sldId id="4283" r:id="rId93"/>
    <p:sldId id="4284" r:id="rId94"/>
    <p:sldId id="4282" r:id="rId95"/>
    <p:sldId id="4448" r:id="rId96"/>
    <p:sldId id="4422" r:id="rId97"/>
    <p:sldId id="3423" r:id="rId98"/>
    <p:sldId id="4488" r:id="rId99"/>
    <p:sldId id="4324" r:id="rId100"/>
    <p:sldId id="1470" r:id="rId101"/>
    <p:sldId id="1471" r:id="rId102"/>
    <p:sldId id="1472" r:id="rId103"/>
    <p:sldId id="4246" r:id="rId104"/>
    <p:sldId id="4247" r:id="rId105"/>
    <p:sldId id="4286" r:id="rId106"/>
    <p:sldId id="1476" r:id="rId107"/>
    <p:sldId id="4248" r:id="rId108"/>
    <p:sldId id="4249" r:id="rId109"/>
    <p:sldId id="4287" r:id="rId110"/>
    <p:sldId id="1480" r:id="rId111"/>
    <p:sldId id="4250" r:id="rId112"/>
    <p:sldId id="4251" r:id="rId113"/>
    <p:sldId id="4252" r:id="rId114"/>
    <p:sldId id="4288" r:id="rId115"/>
    <p:sldId id="1485" r:id="rId116"/>
    <p:sldId id="4253" r:id="rId117"/>
    <p:sldId id="4254" r:id="rId118"/>
    <p:sldId id="4289" r:id="rId119"/>
    <p:sldId id="1489" r:id="rId120"/>
    <p:sldId id="4255" r:id="rId121"/>
    <p:sldId id="4256" r:id="rId122"/>
    <p:sldId id="4327" r:id="rId123"/>
    <p:sldId id="4290" r:id="rId124"/>
    <p:sldId id="1494" r:id="rId125"/>
    <p:sldId id="4257" r:id="rId126"/>
    <p:sldId id="4258" r:id="rId127"/>
    <p:sldId id="4259" r:id="rId128"/>
    <p:sldId id="4291" r:id="rId129"/>
    <p:sldId id="1499" r:id="rId130"/>
    <p:sldId id="4261" r:id="rId131"/>
    <p:sldId id="4260" r:id="rId132"/>
    <p:sldId id="4292" r:id="rId133"/>
    <p:sldId id="1504" r:id="rId134"/>
    <p:sldId id="4262" r:id="rId135"/>
    <p:sldId id="4263" r:id="rId136"/>
    <p:sldId id="4328" r:id="rId137"/>
    <p:sldId id="4293" r:id="rId138"/>
    <p:sldId id="4483" r:id="rId139"/>
    <p:sldId id="3784" r:id="rId140"/>
    <p:sldId id="3785" r:id="rId141"/>
    <p:sldId id="3786" r:id="rId142"/>
    <p:sldId id="3787" r:id="rId143"/>
    <p:sldId id="3788" r:id="rId144"/>
    <p:sldId id="3789" r:id="rId145"/>
    <p:sldId id="3790" r:id="rId146"/>
    <p:sldId id="3791" r:id="rId147"/>
    <p:sldId id="3792" r:id="rId148"/>
    <p:sldId id="3793" r:id="rId149"/>
    <p:sldId id="3794" r:id="rId150"/>
    <p:sldId id="3795" r:id="rId151"/>
    <p:sldId id="3796" r:id="rId152"/>
    <p:sldId id="3797" r:id="rId153"/>
    <p:sldId id="3798" r:id="rId154"/>
    <p:sldId id="3799" r:id="rId155"/>
    <p:sldId id="3800" r:id="rId156"/>
    <p:sldId id="3801" r:id="rId157"/>
    <p:sldId id="4294" r:id="rId158"/>
    <p:sldId id="4295" r:id="rId159"/>
    <p:sldId id="4139" r:id="rId160"/>
    <p:sldId id="3805" r:id="rId161"/>
    <p:sldId id="3806" r:id="rId162"/>
    <p:sldId id="3807" r:id="rId163"/>
    <p:sldId id="4489" r:id="rId164"/>
    <p:sldId id="5214" r:id="rId165"/>
    <p:sldId id="5251" r:id="rId166"/>
    <p:sldId id="5252" r:id="rId167"/>
    <p:sldId id="5253" r:id="rId168"/>
    <p:sldId id="3809" r:id="rId169"/>
    <p:sldId id="3808" r:id="rId170"/>
    <p:sldId id="4982" r:id="rId171"/>
    <p:sldId id="5250" r:id="rId172"/>
    <p:sldId id="889" r:id="rId173"/>
    <p:sldId id="4285" r:id="rId174"/>
    <p:sldId id="4490" r:id="rId175"/>
    <p:sldId id="4326" r:id="rId176"/>
    <p:sldId id="4484" r:id="rId177"/>
    <p:sldId id="5254" r:id="rId178"/>
    <p:sldId id="4215" r:id="rId179"/>
    <p:sldId id="4925" r:id="rId180"/>
    <p:sldId id="4947" r:id="rId181"/>
    <p:sldId id="4948" r:id="rId182"/>
    <p:sldId id="4147" r:id="rId183"/>
    <p:sldId id="3691" r:id="rId184"/>
    <p:sldId id="3692" r:id="rId185"/>
    <p:sldId id="3693" r:id="rId186"/>
    <p:sldId id="4966" r:id="rId187"/>
    <p:sldId id="3835" r:id="rId188"/>
    <p:sldId id="3897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21ஆம்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68100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இறைவனுக்காய்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அர்ப்பணம் செய்தவர்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வெள்ளத்தில்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31844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0357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அகிலமெங்கும்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பரவிடச் செய்பவர்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தீபங்களாய்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எரிந்திடுவோம்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தெய்வத்தை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திளைத்திடுவோம்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13465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28609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அவருக்கு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அவரே எங்கள் கடவுள்.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24: 1-2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15-17, 18b</a:t>
            </a:r>
          </a:p>
        </p:txBody>
      </p:sp>
    </p:spTree>
    <p:extLst>
      <p:ext uri="{BB962C8B-B14F-4D97-AF65-F5344CB8AC3E}">
        <p14:creationId xmlns:p14="http://schemas.microsoft.com/office/powerpoint/2010/main" val="4095705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முதியோர்களையும்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அழைத்தார். அவர்கள் கடவுள்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மக்களுக்கும் கூறியது: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தீயது என்று உங்கள்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தோன்றினால், உங்கள் மூதாதையர் நதிக்கு </a:t>
            </a:r>
          </a:p>
        </p:txBody>
      </p:sp>
    </p:spTree>
    <p:extLst>
      <p:ext uri="{BB962C8B-B14F-4D97-AF65-F5344CB8AC3E}">
        <p14:creationId xmlns:p14="http://schemas.microsoft.com/office/powerpoint/2010/main" val="24843253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அப்பால் பணிந்து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நாட்டில் உங்களுடன்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எமோரியரின்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யாருக்கு ஊழியம் செய்வீர்கள் என்பதை நீங்களே இப்போது முடிவு செய்யுங்கள். ஆனால் நானும்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செய்வோம்.“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எங்களிடத்தே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88425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நிகழாதிருப்பதாக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வெளியே கொண்டு வந்தார்.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நடந்து வந்த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கடந்து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17869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அவரே எங்கள் கடவுள்” என்றனர்.</a:t>
            </a:r>
          </a:p>
        </p:txBody>
      </p:sp>
    </p:spTree>
    <p:extLst>
      <p:ext uri="{BB962C8B-B14F-4D97-AF65-F5344CB8AC3E}">
        <p14:creationId xmlns:p14="http://schemas.microsoft.com/office/powerpoint/2010/main" val="12209966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906212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34: 1-2. 15-16. 17-18. 19-20. 21-22 (பல்லவி: 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1906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7818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புகழ் எப்பொழுதும்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14519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78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ஆண்டவர்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செவிகள்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தீமைசெய்வோர்க்கு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இருக்கின்றது; அவர்,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அற்றுப்போகச்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8235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அவர்களை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இடுக்கண்ணினின்றும்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அருகில் ஆண்டவர் இருக்கின்றார்;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நெஞ்சத்தாரை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காப்பாற்றுகின்றார்.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6573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78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பல;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முறிபடாது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83737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78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தீவினையே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45858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அடங்கியுள்ள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மறைபொருள் பெரிது.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பொருந்தும்.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21-32</a:t>
            </a:r>
          </a:p>
        </p:txBody>
      </p:sp>
    </p:spTree>
    <p:extLst>
      <p:ext uri="{BB962C8B-B14F-4D97-AF65-F5344CB8AC3E}">
        <p14:creationId xmlns:p14="http://schemas.microsoft.com/office/powerpoint/2010/main" val="15914669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ஒருவருக்கொருவர்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திருச்சபை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60791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கிறிஸ்து திருச்சபை மீது அன்பு செலுத்தியது போல நீங்களும்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கிறிஸ்து திருச்சபை மீது அன்பு செலுத்தி,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ஒப்புவித்தார்.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அத்திருச்சபை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எக்குறையோ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இல்லாமல் </a:t>
            </a:r>
          </a:p>
        </p:txBody>
      </p:sp>
    </p:spTree>
    <p:extLst>
      <p:ext uri="{BB962C8B-B14F-4D97-AF65-F5344CB8AC3E}">
        <p14:creationId xmlns:p14="http://schemas.microsoft.com/office/powerpoint/2010/main" val="15595467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மாசற்றதுமாய்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இப்படிச் செய்தார்.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சொந்த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கருதி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பட்டிருக்கிறார்கள்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தம் மனைவியின்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 தம்முடைய உடலை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வளர்க்கிறார். அவ்வாறே,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வளர்த்து வருகிறார். </a:t>
            </a:r>
          </a:p>
        </p:txBody>
      </p:sp>
    </p:spTree>
    <p:extLst>
      <p:ext uri="{BB962C8B-B14F-4D97-AF65-F5344CB8AC3E}">
        <p14:creationId xmlns:p14="http://schemas.microsoft.com/office/powerpoint/2010/main" val="22901304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நாம் அவரது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“இதனால் கணவர் தம்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மனைவியுடன்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இருவரும்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அடங்கியுள்ள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மறைபொருள் பெரிது.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பொருந்துவதாகக்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75782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16589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266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63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68b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வார்த்தைகள் வாழ்வு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5823471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60-69</a:t>
            </a:r>
          </a:p>
        </p:txBody>
      </p:sp>
    </p:spTree>
    <p:extLst>
      <p:ext uri="{BB962C8B-B14F-4D97-AF65-F5344CB8AC3E}">
        <p14:creationId xmlns:p14="http://schemas.microsoft.com/office/powerpoint/2010/main" val="37895322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பலர், “இதை ஏற்றுக்கொள்வது மிகக் கடினம்;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இப்பேச்சை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முடியுமா?”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முணுமுணுப்பதை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உணர்ந்து அவர்களிடம்,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அப்படியானால்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தாம் முன்பு இருந்த இடத்திற்கு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</a:p>
        </p:txBody>
      </p:sp>
    </p:spTree>
    <p:extLst>
      <p:ext uri="{BB962C8B-B14F-4D97-AF65-F5344CB8AC3E}">
        <p14:creationId xmlns:p14="http://schemas.microsoft.com/office/powerpoint/2010/main" val="41316039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கண்டால் அது உங்களுக்கு எப்படி இருக்கும்? வாழ்வு தருவது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ஊனியல்பு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கூறிய வார்த்தைகள் வாழ்வு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 அப்படியிருந்தும்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என்னை நம்பவில்லை”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காட்டிக் கொடுக்க இருப்பவன் யார் என்பதும்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அவர், “இதன்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காரணமாகத்தான்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‘என் தந்தை </a:t>
            </a:r>
          </a:p>
        </p:txBody>
      </p:sp>
    </p:spTree>
    <p:extLst>
      <p:ext uri="{BB962C8B-B14F-4D97-AF65-F5344CB8AC3E}">
        <p14:creationId xmlns:p14="http://schemas.microsoft.com/office/powerpoint/2010/main" val="22331967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யாரும் என்னிடம் வர இயலாது’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அன்றே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அவரை விட்டு விலகினர். அன்று முதல் அவர்கள் அவரோடு சேர்ந்து செல்லவில்லை.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நினைக்கிறீர்களா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போவோம்? </a:t>
            </a:r>
          </a:p>
        </p:txBody>
      </p:sp>
    </p:spTree>
    <p:extLst>
      <p:ext uri="{BB962C8B-B14F-4D97-AF65-F5344CB8AC3E}">
        <p14:creationId xmlns:p14="http://schemas.microsoft.com/office/powerpoint/2010/main" val="25408331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நாங்கள் அறிந்துகொண்டோம்.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4852521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வாழ்க்கையைவிட எந்தன் வளமையைவிட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அருள்நிலை ஒன்றே மேலானதே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உம்மை வாழ்த்துவது - 2 எல்லா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வரங்களையும்விட மேலானதே</a:t>
            </a:r>
          </a:p>
        </p:txBody>
      </p:sp>
    </p:spTree>
    <p:extLst>
      <p:ext uri="{BB962C8B-B14F-4D97-AF65-F5344CB8AC3E}">
        <p14:creationId xmlns:p14="http://schemas.microsoft.com/office/powerpoint/2010/main" val="23784229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செழுமையும் கொழுமையும் பெறுவது போல்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இதயமும் உமது முன் நிறைவு பெறும்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 என் உள்ளமதை நிரப்பிடவே - 2 என்நாவில்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மகிழ்ச்சியின் புகழ்ச்சியின் பாடல் எழும்</a:t>
            </a:r>
          </a:p>
        </p:txBody>
      </p:sp>
    </p:spTree>
    <p:extLst>
      <p:ext uri="{BB962C8B-B14F-4D97-AF65-F5344CB8AC3E}">
        <p14:creationId xmlns:p14="http://schemas.microsoft.com/office/powerpoint/2010/main" val="19609507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370644582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கலைமொழியால் உனைத் துதித்திடல்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கவலையே தீருமம்மா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தேனிசைப் பாவால் தாயுனைப் பாட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தெவிட்டா உணவாமே -2</a:t>
            </a:r>
          </a:p>
        </p:txBody>
      </p:sp>
    </p:spTree>
    <p:extLst>
      <p:ext uri="{BB962C8B-B14F-4D97-AF65-F5344CB8AC3E}">
        <p14:creationId xmlns:p14="http://schemas.microsoft.com/office/powerpoint/2010/main" val="3589027417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பஞ்சமும் நோயும் பகையும் தீர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பரிவுடன் காருமம்மா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வளமோடு வாழ்வும் நலமுடன்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வரமொன்று தாருமம்மா -2</a:t>
            </a:r>
          </a:p>
        </p:txBody>
      </p:sp>
    </p:spTree>
    <p:extLst>
      <p:ext uri="{BB962C8B-B14F-4D97-AF65-F5344CB8AC3E}">
        <p14:creationId xmlns:p14="http://schemas.microsoft.com/office/powerpoint/2010/main" val="287474096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7151</TotalTime>
  <Words>6018</Words>
  <Application>Microsoft Office PowerPoint</Application>
  <PresentationFormat>Widescreen</PresentationFormat>
  <Paragraphs>658</Paragraphs>
  <Slides>188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2022-07-13T11:32:32Z</dcterms:created>
  <dcterms:modified xsi:type="dcterms:W3CDTF">2024-08-01T04:15:33Z</dcterms:modified>
</cp:coreProperties>
</file>