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25" r:id="rId2"/>
    <p:sldId id="4486" r:id="rId3"/>
    <p:sldId id="4555" r:id="rId4"/>
    <p:sldId id="4556" r:id="rId5"/>
    <p:sldId id="4557" r:id="rId6"/>
    <p:sldId id="4559" r:id="rId7"/>
    <p:sldId id="4558" r:id="rId8"/>
    <p:sldId id="337" r:id="rId9"/>
    <p:sldId id="3583" r:id="rId10"/>
    <p:sldId id="1274" r:id="rId11"/>
    <p:sldId id="1275" r:id="rId12"/>
    <p:sldId id="3991" r:id="rId13"/>
    <p:sldId id="3992" r:id="rId14"/>
    <p:sldId id="3993" r:id="rId15"/>
    <p:sldId id="1281" r:id="rId16"/>
    <p:sldId id="1282" r:id="rId17"/>
    <p:sldId id="4240" r:id="rId18"/>
    <p:sldId id="4241" r:id="rId19"/>
    <p:sldId id="1283" r:id="rId20"/>
    <p:sldId id="1284" r:id="rId21"/>
    <p:sldId id="3994" r:id="rId22"/>
    <p:sldId id="3995" r:id="rId23"/>
    <p:sldId id="3996" r:id="rId24"/>
    <p:sldId id="3997" r:id="rId25"/>
    <p:sldId id="4242" r:id="rId26"/>
    <p:sldId id="4243" r:id="rId27"/>
    <p:sldId id="4228" r:id="rId28"/>
    <p:sldId id="3999" r:id="rId29"/>
    <p:sldId id="4000" r:id="rId30"/>
    <p:sldId id="4229" r:id="rId31"/>
    <p:sldId id="4230" r:id="rId32"/>
    <p:sldId id="1326" r:id="rId33"/>
    <p:sldId id="1327" r:id="rId34"/>
    <p:sldId id="4956" r:id="rId35"/>
    <p:sldId id="4957" r:id="rId36"/>
    <p:sldId id="3416" r:id="rId37"/>
    <p:sldId id="362" r:id="rId38"/>
    <p:sldId id="4274" r:id="rId39"/>
    <p:sldId id="4275" r:id="rId40"/>
    <p:sldId id="4276" r:id="rId41"/>
    <p:sldId id="4277" r:id="rId42"/>
    <p:sldId id="3321" r:id="rId43"/>
    <p:sldId id="3323" r:id="rId44"/>
    <p:sldId id="3324" r:id="rId45"/>
    <p:sldId id="3325" r:id="rId46"/>
    <p:sldId id="4316" r:id="rId47"/>
    <p:sldId id="4317" r:id="rId48"/>
    <p:sldId id="4318" r:id="rId49"/>
    <p:sldId id="4319" r:id="rId50"/>
    <p:sldId id="4271" r:id="rId51"/>
    <p:sldId id="4272" r:id="rId52"/>
    <p:sldId id="4273" r:id="rId53"/>
    <p:sldId id="4161" r:id="rId54"/>
    <p:sldId id="4487" r:id="rId55"/>
    <p:sldId id="4023" r:id="rId56"/>
    <p:sldId id="5255" r:id="rId57"/>
    <p:sldId id="5256" r:id="rId58"/>
    <p:sldId id="4833" r:id="rId59"/>
    <p:sldId id="5257" r:id="rId60"/>
    <p:sldId id="5258" r:id="rId61"/>
    <p:sldId id="5259" r:id="rId62"/>
    <p:sldId id="4836" r:id="rId63"/>
    <p:sldId id="4837" r:id="rId64"/>
    <p:sldId id="5260" r:id="rId65"/>
    <p:sldId id="5261" r:id="rId66"/>
    <p:sldId id="4834" r:id="rId67"/>
    <p:sldId id="5262" r:id="rId68"/>
    <p:sldId id="5263" r:id="rId69"/>
    <p:sldId id="5264" r:id="rId70"/>
    <p:sldId id="5265" r:id="rId71"/>
    <p:sldId id="5266" r:id="rId72"/>
    <p:sldId id="4835" r:id="rId73"/>
    <p:sldId id="4838" r:id="rId74"/>
    <p:sldId id="1378" r:id="rId75"/>
    <p:sldId id="4482" r:id="rId76"/>
    <p:sldId id="3635" r:id="rId77"/>
    <p:sldId id="4244" r:id="rId78"/>
    <p:sldId id="4245" r:id="rId79"/>
    <p:sldId id="3649" r:id="rId80"/>
    <p:sldId id="1106" r:id="rId81"/>
    <p:sldId id="4278" r:id="rId82"/>
    <p:sldId id="4279" r:id="rId83"/>
    <p:sldId id="4280" r:id="rId84"/>
    <p:sldId id="4281" r:id="rId85"/>
    <p:sldId id="4283" r:id="rId86"/>
    <p:sldId id="4284" r:id="rId87"/>
    <p:sldId id="4282" r:id="rId88"/>
    <p:sldId id="4448" r:id="rId89"/>
    <p:sldId id="4422" r:id="rId90"/>
    <p:sldId id="3423" r:id="rId91"/>
    <p:sldId id="4488" r:id="rId92"/>
    <p:sldId id="4324" r:id="rId93"/>
    <p:sldId id="1470" r:id="rId94"/>
    <p:sldId id="1471" r:id="rId95"/>
    <p:sldId id="1472" r:id="rId96"/>
    <p:sldId id="4246" r:id="rId97"/>
    <p:sldId id="4247" r:id="rId98"/>
    <p:sldId id="4286" r:id="rId99"/>
    <p:sldId id="1476" r:id="rId100"/>
    <p:sldId id="4248" r:id="rId101"/>
    <p:sldId id="4249" r:id="rId102"/>
    <p:sldId id="4287" r:id="rId103"/>
    <p:sldId id="1480" r:id="rId104"/>
    <p:sldId id="4250" r:id="rId105"/>
    <p:sldId id="4251" r:id="rId106"/>
    <p:sldId id="4252" r:id="rId107"/>
    <p:sldId id="4288" r:id="rId108"/>
    <p:sldId id="1485" r:id="rId109"/>
    <p:sldId id="4253" r:id="rId110"/>
    <p:sldId id="4254" r:id="rId111"/>
    <p:sldId id="4289" r:id="rId112"/>
    <p:sldId id="1489" r:id="rId113"/>
    <p:sldId id="4255" r:id="rId114"/>
    <p:sldId id="4256" r:id="rId115"/>
    <p:sldId id="4327" r:id="rId116"/>
    <p:sldId id="4290" r:id="rId117"/>
    <p:sldId id="1494" r:id="rId118"/>
    <p:sldId id="4257" r:id="rId119"/>
    <p:sldId id="4258" r:id="rId120"/>
    <p:sldId id="4259" r:id="rId121"/>
    <p:sldId id="4291" r:id="rId122"/>
    <p:sldId id="1499" r:id="rId123"/>
    <p:sldId id="4261" r:id="rId124"/>
    <p:sldId id="4260" r:id="rId125"/>
    <p:sldId id="4292" r:id="rId126"/>
    <p:sldId id="1504" r:id="rId127"/>
    <p:sldId id="4262" r:id="rId128"/>
    <p:sldId id="4263" r:id="rId129"/>
    <p:sldId id="4328" r:id="rId130"/>
    <p:sldId id="4293" r:id="rId131"/>
    <p:sldId id="4483" r:id="rId132"/>
    <p:sldId id="3784" r:id="rId133"/>
    <p:sldId id="3785" r:id="rId134"/>
    <p:sldId id="3786" r:id="rId135"/>
    <p:sldId id="3787" r:id="rId136"/>
    <p:sldId id="3788" r:id="rId137"/>
    <p:sldId id="3789" r:id="rId138"/>
    <p:sldId id="3790" r:id="rId139"/>
    <p:sldId id="3791" r:id="rId140"/>
    <p:sldId id="3792" r:id="rId141"/>
    <p:sldId id="3793" r:id="rId142"/>
    <p:sldId id="3794" r:id="rId143"/>
    <p:sldId id="3795" r:id="rId144"/>
    <p:sldId id="3796" r:id="rId145"/>
    <p:sldId id="3797" r:id="rId146"/>
    <p:sldId id="3798" r:id="rId147"/>
    <p:sldId id="3799" r:id="rId148"/>
    <p:sldId id="3800" r:id="rId149"/>
    <p:sldId id="3801" r:id="rId150"/>
    <p:sldId id="4294" r:id="rId151"/>
    <p:sldId id="4295" r:id="rId152"/>
    <p:sldId id="4139" r:id="rId153"/>
    <p:sldId id="3805" r:id="rId154"/>
    <p:sldId id="3806" r:id="rId155"/>
    <p:sldId id="3807" r:id="rId156"/>
    <p:sldId id="4489" r:id="rId157"/>
    <p:sldId id="5214" r:id="rId158"/>
    <p:sldId id="5251" r:id="rId159"/>
    <p:sldId id="5252" r:id="rId160"/>
    <p:sldId id="5253" r:id="rId161"/>
    <p:sldId id="3809" r:id="rId162"/>
    <p:sldId id="3808" r:id="rId163"/>
    <p:sldId id="4982" r:id="rId164"/>
    <p:sldId id="5250" r:id="rId165"/>
    <p:sldId id="889" r:id="rId166"/>
    <p:sldId id="4285" r:id="rId167"/>
    <p:sldId id="4490" r:id="rId168"/>
    <p:sldId id="4326" r:id="rId169"/>
    <p:sldId id="4484" r:id="rId170"/>
    <p:sldId id="5254" r:id="rId171"/>
    <p:sldId id="4215" r:id="rId172"/>
    <p:sldId id="4925" r:id="rId173"/>
    <p:sldId id="4947" r:id="rId174"/>
    <p:sldId id="4948" r:id="rId175"/>
    <p:sldId id="4147" r:id="rId176"/>
    <p:sldId id="3691" r:id="rId177"/>
    <p:sldId id="3692" r:id="rId178"/>
    <p:sldId id="3693" r:id="rId179"/>
    <p:sldId id="4966" r:id="rId180"/>
    <p:sldId id="3835" r:id="rId181"/>
    <p:sldId id="3897" r:id="rId18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presProps" Target="pres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viewProps" Target="view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tableStyles" Target="tableStyle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06BF14E-B95E-4285-B0D5-3114F0880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48" y="-117290"/>
            <a:ext cx="4968242" cy="695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75D09E-72C6-D1E9-EF90-D2C2A8630D6D}"/>
              </a:ext>
            </a:extLst>
          </p:cNvPr>
          <p:cNvSpPr txBox="1"/>
          <p:nvPr/>
        </p:nvSpPr>
        <p:spPr>
          <a:xfrm>
            <a:off x="4616825" y="1649506"/>
            <a:ext cx="757517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21ஆம்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ஞாயிறு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A </a:t>
            </a:r>
          </a:p>
        </p:txBody>
      </p:sp>
    </p:spTree>
    <p:extLst>
      <p:ext uri="{BB962C8B-B14F-4D97-AF65-F5344CB8AC3E}">
        <p14:creationId xmlns:p14="http://schemas.microsoft.com/office/powerpoint/2010/main" val="2888751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85:1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எனக்குச் செவிசாய்த்து, என் மன்றாட்டை கேட்டருளும்; என் கடவுளே, உம்மீது நம்பிக்கை கொண்டுள்ள உம் ஊழியனை மீட்டருளும்; ஆண்டவரே! என்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ஏனெனில் நாள் முழுவதும் உம்மை நோக்கிக் கூக்குரலிட்டேன்.</a:t>
            </a:r>
          </a:p>
        </p:txBody>
      </p:sp>
    </p:spTree>
    <p:extLst>
      <p:ext uri="{BB962C8B-B14F-4D97-AF65-F5344CB8AC3E}">
        <p14:creationId xmlns:p14="http://schemas.microsoft.com/office/powerpoint/2010/main" val="2697233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32211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நிறையருள்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பயணத்திலே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பேரணியாய்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செல்வோம்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கலந்திடவே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இணைவோம் (2)</a:t>
            </a:r>
          </a:p>
        </p:txBody>
      </p:sp>
    </p:spTree>
    <p:extLst>
      <p:ext uri="{BB962C8B-B14F-4D97-AF65-F5344CB8AC3E}">
        <p14:creationId xmlns:p14="http://schemas.microsoft.com/office/powerpoint/2010/main" val="681000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அவனியிலே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இறைவனுக்காய்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அர்ப்பணம் செய்தவர்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அருட்சான்று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பகர்ந்திடவே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உள்ளங்கள்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இணைவோம்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வெள்ளத்தில்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நனைந்திடுவோம்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2318444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32211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நிறையருள்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பயணத்திலே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பேரணியாய்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செல்வோம்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கலந்திடவே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இணைவோம் (2)</a:t>
            </a:r>
          </a:p>
        </p:txBody>
      </p:sp>
    </p:spTree>
    <p:extLst>
      <p:ext uri="{BB962C8B-B14F-4D97-AF65-F5344CB8AC3E}">
        <p14:creationId xmlns:p14="http://schemas.microsoft.com/office/powerpoint/2010/main" val="340357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அன்பரசை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அகிலமெங்கும்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பரவிடச் செய்பவர்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அருள்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பரவிடவே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தீபங்களாய்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எரிந்திடுவோம்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உண்மை தெய்வத்தை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தொழுவோம்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விண்ணின்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செல்வத்தில்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திளைத்திடுவோம்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3134657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32211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நிறையருள்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பயணத்திலே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பேரணியாய்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செல்வோம்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கலந்திடவே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இணைவோம் (2)</a:t>
            </a:r>
          </a:p>
        </p:txBody>
      </p:sp>
    </p:spTree>
    <p:extLst>
      <p:ext uri="{BB962C8B-B14F-4D97-AF65-F5344CB8AC3E}">
        <p14:creationId xmlns:p14="http://schemas.microsoft.com/office/powerpoint/2010/main" val="32860992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535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திருமுழுக்கின் நினைவாக நம்மீது 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 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மன்றாடுவோமாக.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பெற்றுக்கொண்ட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77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3633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றென்றுமுள்ள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தொடக்கமுமான தண்ணீரின் வழியாக மக்கள் புனித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டைந்து,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கொடையைப்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திருவுளமானீர்.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நாளாகிய இன்று உமது அரு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காவலைப் பெற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விரும்புகின்றோம்.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987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1658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அளிக்கும்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ஊற்றினை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புதுப்பித்தருளும்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இத்தண்ணீரினால் 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உள்ளத்தையும் உடலையும்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அனைத்திலிருந்தும்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காத்தருள்வீராக. இவ்வாறு, நாங்கள் தூய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த்துடன் உம்மை அணுகி வரவும்,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மீட்பை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 கொள்ளவும்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றுவோமாக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531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212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5113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294349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94154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302826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46564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384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879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சகோதரரே, நம் திருமுழுக்கின் நினைவாக நம்மீது தெளிக்கப்படும் இத்தண்ணீரை ஆசீர்வதித்தருளுமாறு நம் இறைவனாகிய ஆண்டவரை கெஞ்சி மன்றாடுவோமாக. அவரே நமக்கு உதவியளித்து, நாம் அன்று பெற்றுக்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 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ஆவியாரிடம் என்றும் உண்மையுடன் இருக்க நமக்கு அருள்வாராக.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474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 எல்லாம் வல்ல இறைவா, உடல், ஆன்ம வாழ்வு அனைத்துக்கும் ஊற்றும் தொடக்கமும் நீரே. இத்தண்ணீரைப் புனிதப்படுத்தியருள உம்மை வேண்டுகின்றோம்: எங்கள் பாவங்களுக்கு மன்னிப்பு வேண்டவும் எல்லா நோய்களையும் மாற்றானின் சூழ்ச்சிகளையும் எதிர்த்து உமது அருளின் பாதுகாப்பை அடையவும் நாங்கள் இத்தண்ணீரை நம்பிக்கையுடன் பயன்படுத்துகின்றோம். ஆண்டவரே, உமது இரக்கத்தின்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68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உதவியால் உயிருள்ள தண்ணீர் எங்களில் பொங்கி எழுந்து மீட்பு அளிப்பதாக. இவ்வாறு நாங்கள் தூய இதயத்தோடு உம்மை அணுகிவந்து எங்கள் உடலுக்கும் ஆன்மாவுக்கும் வரும் இடர்கள் அனைத்தையும் விலக்குவோமாக. எங்கள் ஆண்டவராகிய கிறிஸ்து வழியாக உம்மை மன்றாடுகிறோம்.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23761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17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02527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60711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89321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89975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44103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315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நம்பிக்கையாளரின் உள்ளங்களை ஒன்றிணைப்பவரான இறைவா, நீர் கற்றுத்தருவதை உம் மக்கள் அன்பு செய்யவும் நீர் வாக்களிப்பதை விரும்பவும் செய்தருளும்; அதனால் மாறிவரும் இவ்வுலகச் சூழலில் எங்கள் இதயங்கள் உண்மையான பேரின்ப உலகின் மீது என்றும் நாட்டம் கொள்ளச்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399322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குடும்பத்தாரின்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திறவுகோலை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தோளின்மேல்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வைப்பேன்.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எசாயா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22: 19-23</a:t>
            </a:r>
          </a:p>
        </p:txBody>
      </p:sp>
    </p:spTree>
    <p:extLst>
      <p:ext uri="{BB962C8B-B14F-4D97-AF65-F5344CB8AC3E}">
        <p14:creationId xmlns:p14="http://schemas.microsoft.com/office/powerpoint/2010/main" val="52926837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பதவியிலிருந்து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இறக்கி விடுவேன்; உன் நிலையிலிருந்து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கவிழ்த்து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விடுவேன்.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இல்க்கியாவின்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மகனும்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ஊழியனுமாகிய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எலியாக்கிமை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அழைத்து,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அவனுக்கு உடுத்தி,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கச்சையை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அவன் இடுப்பில் கட்டி,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அவன் கையில் ஒப்படைப்பேன்.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குடியிருப்போருக்கும்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குடும்பத்தாருக்கும்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தந்தையாவான்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8008648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குடும்பத்தாரின்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திறவுகோலை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தோளின்மேல்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வைப்பேன். அவன்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திறப்பான்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மாட்டான்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பூட்டுவான்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திறக்க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மாட்டான்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உறுதியான இடத்தில் அவனை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முளைபோல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அடித்து வைப்பேன்; அவன் தன் 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குடும்பத்தாருக்கு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மேன்மையுள்ள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இருப்பான்.</a:t>
            </a:r>
          </a:p>
        </p:txBody>
      </p:sp>
    </p:spTree>
    <p:extLst>
      <p:ext uri="{BB962C8B-B14F-4D97-AF65-F5344CB8AC3E}">
        <p14:creationId xmlns:p14="http://schemas.microsoft.com/office/powerpoint/2010/main" val="378401126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20221777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138: 1-2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a. 2bc-3. 6,8bc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8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bc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என்றும் உள்ளது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9304101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முழு மனத்துடன்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முன்னிலையில்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திருக்கோவிலை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திரும்பி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என்றும் உள்ளது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3916075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bc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பெயருக்கு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மேலாக உம் பெயரையும்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மேன்மையுறச்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செய்துள்ளீர்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என்றும் உள்ளது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9008072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உறைபவர்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எனினும்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நலிந்தோரைக்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கண்ணோக்குகின்றீர்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ஆனால்,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செருக்குற்றோரைத்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தொலையில்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இருந்தே அறிந்து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bc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என்றும் உள்ளது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உம் கைவினைப்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கைவிடாதேயும்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என்றும் உள்ளது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767720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கடவுளிடமிருந்தே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வந்தன;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அவராலேயே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உண்டாயின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இருக்கின்றன.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உரோமையருக்கு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11: 33-36</a:t>
            </a:r>
          </a:p>
        </p:txBody>
      </p:sp>
    </p:spTree>
    <p:extLst>
      <p:ext uri="{BB962C8B-B14F-4D97-AF65-F5344CB8AC3E}">
        <p14:creationId xmlns:p14="http://schemas.microsoft.com/office/powerpoint/2010/main" val="75940158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அருள்செல்வம்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எத்துணை மிகுதியானது!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எத்துணை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ஆழமானவை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எட்டாதவை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செயல்முறைகள்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ஆராய்ச்சிக்கு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அப்பாற்பட்டவை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“ஏனெனில்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மனத்தை அறிபவர் யார்? அவருக்கு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அறிவுரையாளராய்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இருப்பவர் யார்?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கைம்மாறாக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ஏதாவது கிடைக்கும் என முன்னதாகவே அவரிடம் கொடுத்து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யார்?”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4119984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அவரிடமிருந்தே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வந்தன;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அவராலேயே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உண்டாயின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இருக்கின்றன, அவருக்கே என்றென்றும் மாட்சி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உரித்தாகுக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9101515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15031784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16: 18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உன் பெயர்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பாறையின்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வாயில்கள்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வெற்றிகொள்ளா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395412168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03910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பெயர்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திறவுகோல்களை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உன்னிடம் தருவேன்.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16: 13-20</a:t>
            </a:r>
          </a:p>
        </p:txBody>
      </p:sp>
    </p:spTree>
    <p:extLst>
      <p:ext uri="{BB962C8B-B14F-4D97-AF65-F5344CB8AC3E}">
        <p14:creationId xmlns:p14="http://schemas.microsoft.com/office/powerpoint/2010/main" val="60133553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பிலிப்புச்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செசாரியா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பகுதிக்குச்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சொல்கிறார்கள்?” என்று கேட்டார்.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அதற்கு அவர்கள், “சிலர் திருமுழுக்கு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எனவும் வேறு சிலர்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எனவும் மற்றும் சிலர்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எரேமியா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அல்லது பிற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ஒருவர்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என்றார்கள்.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“ஆனால் நீங்கள், நான் யார்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சொல்கிறீர்கள்?”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9087973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 அவர் கேட்டார்.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சீமோன்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மறுமொழியாக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மெசியா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வாழும் கடவுளின் மகன்” என்று உரைத்தார்.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அதற்கு இயேசு,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யோனாவின்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சீமோனே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எந்த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இதை உனக்கு வெளிப்படுத்தவில்லை; மாறாக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வெளிப்படுத்தியுள்ளார்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எனவே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உன் பெயர்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பாறையின்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4055102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வாயில்கள்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வெற்றிகொள்ளா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திறவுகோல்களை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உன்னிடம் தருவேன். மண்ணுலகில்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தடைசெய்வது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தடை செய்யப்படும். மண்ணுலகில்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அனுமதிப்பது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அனுமதிக்கப்படும்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பின்னர், தாம்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மெசியா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என்பதை எவரிடமும் சொல்ல வேண்டாம் என்று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கண்டிப்பாய்க்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கூறினார்.</a:t>
            </a:r>
          </a:p>
        </p:txBody>
      </p:sp>
    </p:spTree>
    <p:extLst>
      <p:ext uri="{BB962C8B-B14F-4D97-AF65-F5344CB8AC3E}">
        <p14:creationId xmlns:p14="http://schemas.microsoft.com/office/powerpoint/2010/main" val="262242760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85827834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4887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கையளிக்கின்றேன் இறைவா எந்தன்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மெய்ப்பொருள் ஆவி அனைத்தையும் உமக்கு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வாழ்க்கையைவிட எந்தன் வளமையைவிட உந்தன்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அருள்நிலை ஒன்றே மேலானதே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வாழ்க்கையில் உம்மை வாழ்த்துவது - 2 எல்லா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வரங்களையும்விட மேலானதே</a:t>
            </a:r>
          </a:p>
        </p:txBody>
      </p:sp>
    </p:spTree>
    <p:extLst>
      <p:ext uri="{BB962C8B-B14F-4D97-AF65-F5344CB8AC3E}">
        <p14:creationId xmlns:p14="http://schemas.microsoft.com/office/powerpoint/2010/main" val="237842297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4887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கையளிக்கின்றேன் இறைவா எந்தன்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மெய்ப்பொருள் ஆவி அனைத்தையும் உமக்கு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செழுமையும் கொழுமையும் பெறுவது போல் எந்தன்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இதயமும் உமது முன் நிறைவு பெறும்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முழுமை என் உள்ளமதை நிரப்பிடவே - 2 என்நாவில்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மகிழ்ச்சியின் புகழ்ச்சியின் பாடல் எழும்</a:t>
            </a:r>
          </a:p>
        </p:txBody>
      </p:sp>
    </p:spTree>
    <p:extLst>
      <p:ext uri="{BB962C8B-B14F-4D97-AF65-F5344CB8AC3E}">
        <p14:creationId xmlns:p14="http://schemas.microsoft.com/office/powerpoint/2010/main" val="19609507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ஒருமுறை ஒப்புக்கொடுக்கப்பட்ட ஒரே பலியினால் உமக்கென மக்களைச் சொந்தமாக்கிக்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கொண்டீரே; உமது திரு அவையில் ஒற்றுமை, அமைதி ஆகிய கொடைகளை எங்களுக்குக் கனிவுடன் அருள்வீராக.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0320141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 மறைநிகழ்வு வழியாக கிறிஸ்து புரிந்த அற்புதச் செயல் இதுவே: தேர்ந்தெடுக்கப்பட்ட வழிமரபினர், அரச குருக்களின் கூட்டத்தினர், 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மக்களினத்தார், அவரது உரிமைச் சொத்தான மக்கள் எனும் மாட்சியை நாங்கள் இப்பொழுது அடையுமாறு,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பாவத்திலிருந்தும் சாவின் பிடியிலிருந்தும் அழைக்க அவர் திருவுளமானார்;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இருளிலிருந்து உமது வியத்தகு ஒளிக்கு அழைக்கப்பட்ட நாங்கள் உமது வல்லமையை எங்கும் எடுத்துரைக்கச் செய்தருளினார்.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 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</a:t>
            </a: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தவறிழைத்த எங்கள் மீது கிறிஸ்து இரக்கம் கொண்டு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பிறக்கத் திருவுளமானார்; சிலுவையில் பாடுபட்டு, முடிவில்லாச் சாவிலிருந்து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307724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விடுவித்தார்; இறந்தோரிடமிருந்து உயிர்த்தெழுந்து நிலைவாழ்வை எங்களுக்கு அருளினார்.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அழிவுக்கு உரிய மனிதருக்கு உமது இறை இயல்பின் ஆதரவை அளிக்கின்றீர்; மேலும் மனிதனின் சாகும் தன்மையைப் பிணி போக்கும் மருந்தாகப் பயன்படுத்தி, நாங்கள் எவ்வாறு அழிவுற்றோமோ அவ்வாறே எங்கள் ஆண்டவராகிய கிறிஸ்து வழியாக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மீட்பு அருளுகின்றீர்; இவை அனைத்தாலும் அளவற்ற மாட்சி உமக்கே உரியது என்பதை உணர்கின்றோம்.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0341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 உமது மாண்பை வானதூதர்களின் அணிகள் வழிபடுகின்றன; உமது திருமுன் எக்காலத்தும் மகிழ்கின்றன; அவர்களோடு எங்கள் குரலையும் சேர்த்துக்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அக்களிப்புடன் 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1894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கிறிஸ்து பிறந்து முன்னைய பாவ நிலையிலிருந்து மனிதரைப் புதுப்பித்தார்; பாடுபட்டு, எங்கள் பாவங்களை அழித்தார்;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63388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உயிர்த்தெழுந்து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 வழிவகுத்தார்; தந்தையே, அவர் உம்மிடம் விண்ணேறி வந்து, விண்ணகத்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தின் கதவுகளைத் திறந்து வைத்தார்.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உலகு அனைத்தையும் படைத்தீர், காலங்களின் மாற்றங்களையும் முறைப்படுத்தினீர், உமது சாயலில் மனிதரை உருவாக்கினீர்; இவ்வுலகின் வியத்தகு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479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9028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பொருள்கள் எல்லாவற்றையும் அவர்களுக்குப் பணிய வைத்தீர். இவ்வாறு அவர்கள் உமது படைப்புகள் அனைத்தின்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பதிலாள்களாக ஆட்சி செலுத்தவும் உம் செயல்களின் மேன்மையைக் கண்டு உம்மை இடையறாது புகழ்ந்தேத்தவும் எங்கள் ஆண்டவராகிய கிறிஸ்து வழியாகச் செய்தருளினீர்.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3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48098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வாழ்வதும் இயங்குவதும் இருப்பதும் உம்மிலேதான்; இந்த உடலோடு வாழ்கையில் உமது பரிவிரக்கத்தின் பயன்களை மட்டுமே நாங்கள் நாள்தோறும்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அனுபவிப்பதோடன்றி இப்பொழுதே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 பிணையையும் கொண்டுள்ளோம்; ஏனெனில் உம் 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முதற்கனிகளைப்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பெற்றுள்ள நாங்கள், பாஸ்கா மறைநிகழ்வின் பயன் எங்களுக்கு என்றும் உண்டு என நம்புகின்றோம்; அந்த ஆவியார் வழியாகவே நீர் இயேசுவைச் சாவினின்று உயிர்த்தெழச் செய்தீர்.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35291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192232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எங்களுக்கு மீட்பரை அனுப்பும் அளவுக்கு உலகின் மீது பரிவன்பு கொண்டீர்; அவர் பாவம் தவிர மற்றனைத்திலும் எங்களைப் போல இருக்கத்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181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 கொண்டீர்; இவ்வாறு நீர் உம் திருமகனிடம் செலுத்திய அன்பை எங்கள் மீதும் செலுத்தினீர்; நாங்கள் கீழ்ப்படியாமையால் பாவம் செய்து இழந்த உம்முடைய கொடைகளை அவருடைய கீழ்ப்படிதலால் மீட்டு எங்களுக்கு அருளினீர்.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219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பாவப் பழியால் வெகுதொலைவில் அகன்றிருந்த உம் பிள்ளைகளை உம் திருமகனின் இரத்தத்தாலும் தூய ஆவியாரின் வல்லமையாலும்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751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மீண்டும் ஒன்றிணைக்கத் திருவுளமானீர்; இவ்வாறு உம் மக்கள் மூவொரு கடவுளின்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ஒன்றிப்பால் ஒருங்கிணைக்கப்பட்டுக் கிறிஸ்துவின் உடலும் தூய ஆவியாரின் கோவிலுமான திரு அவையாகத் திகழச் செய்தீர்; இதனால் பல்வகையில் வெளிப்படும் உமது ஞானத்தைப் புகழச் செய்தீர்.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88894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களோடும் புனிதரின் பெருந்திரளோடும்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86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103:13-15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உம் செயல்களின் பணியால் பூவுலகம் நிறைவடைகின்றது; அதனால் பூவுலகினின்று உணவு அளிக்கின்றீர்; திராட்சை இரசம் மனித இதயத்தை மகிழ்விக்கின்றது.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 6:54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சதையை உண்டு, எனது இரத்தத்தைக் குடிப்பவர் நிலைவாழ்வைக் கொண்டுள்ளார், என்கிறார் ஆண்டவர். நானும்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 இறுதி நாளில் உயிர்த்தெழச் செய்வேன்.</a:t>
            </a:r>
          </a:p>
        </p:txBody>
      </p:sp>
    </p:spTree>
    <p:extLst>
      <p:ext uri="{BB962C8B-B14F-4D97-AF65-F5344CB8AC3E}">
        <p14:creationId xmlns:p14="http://schemas.microsoft.com/office/powerpoint/2010/main" val="2127112994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உறவாடும் தெய்வம்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நெஞ்சம்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இனிதாகப்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கார்மேகம்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மயிலாக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</a:t>
            </a:r>
          </a:p>
        </p:txBody>
      </p:sp>
    </p:spTree>
    <p:extLst>
      <p:ext uri="{BB962C8B-B14F-4D97-AF65-F5344CB8AC3E}">
        <p14:creationId xmlns:p14="http://schemas.microsoft.com/office/powerpoint/2010/main" val="3706445820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810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எழில்கொண்ட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மன்னா உன் மணக்கோலம் காண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தேடினேன்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நீள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இங்கு உளம்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வாடினேன்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வாராயோ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நெஞ்சம்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தஞ்சம் ஆ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உனக்காக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ஒன்றாகிறேன்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5943814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உறவாடும் தெய்வம்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நெஞ்சம்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இனிதாகப்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கார்மேகம்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மயிலாக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6282219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பட்டோடும்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பொன்னோடும்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அழகாக்கினேன்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மன்னா நீ காண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மகிழ்வென்னை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ஆள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யாழ்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மீட்டினேன்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வாராதோ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நீங்காதோ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துன்பம் ஆ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மாண்பு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நிறைவானது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மாட்சி நிலையானது</a:t>
            </a:r>
          </a:p>
        </p:txBody>
      </p:sp>
    </p:spTree>
    <p:extLst>
      <p:ext uri="{BB962C8B-B14F-4D97-AF65-F5344CB8AC3E}">
        <p14:creationId xmlns:p14="http://schemas.microsoft.com/office/powerpoint/2010/main" val="270393155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உறவாடும் தெய்வம்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நெஞ்சம்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இனிதாகப்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கார்மேகம்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மயிலாக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3253251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உறவாடும் தெய்வம்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நெஞ்சம்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இனிதாகப்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கார்மேகம்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மயிலாக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</a:t>
            </a:r>
          </a:p>
        </p:txBody>
      </p:sp>
    </p:spTree>
    <p:extLst>
      <p:ext uri="{BB962C8B-B14F-4D97-AF65-F5344CB8AC3E}">
        <p14:creationId xmlns:p14="http://schemas.microsoft.com/office/powerpoint/2010/main" val="2516146037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உமது இரக்கத்தின் விருந்து எங்களுக்கு முழுமையான நலம் தரும் மருந்தாய்ச் செயல்பட உம்மை வேண்டுகின்றோம்: அதனால் நாங்கள் உமது இரக்கத்தில் முழுமையாக நிலைபெற்றிருந்து அனைத்திலும் உமக்கு உகந்தவர்களாக இருக்கத் தகுதி பெறுவோமாக.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72181249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இனிய உன் நாமம் ஓதிடல் தினமே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மகிழ்வோமே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தாயினும் மேலாம் தாயுமே நீயே தமியோர் திரவியமே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அன்பிதே அன்பிதே மாதா தன்னலமேயற்ற மாதா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கலைமொழியால் உனைத் துதித்திடல் நாளும்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கவலையே தீருமம்மா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தேனிசைப் பாவால் தாயுனைப் பாட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தெவிட்டா உணவாமே -2</a:t>
            </a:r>
          </a:p>
        </p:txBody>
      </p:sp>
    </p:spTree>
    <p:extLst>
      <p:ext uri="{BB962C8B-B14F-4D97-AF65-F5344CB8AC3E}">
        <p14:creationId xmlns:p14="http://schemas.microsoft.com/office/powerpoint/2010/main" val="3589027417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இனிய உன் நாமம் ஓதிடல் தினமே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மகிழ்வோமே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தாயினும் மேலாம் தாயுமே நீயே தமியோர் திரவியமே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அன்பிதே அன்பிதே மாதா தன்னலமேயற்ற மாதா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பஞ்சமும் நோயும் பகையும் தீர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பரிவுடன் காருமம்மா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வளமோடு வாழ்வும் நலமுடன் வாழ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வரமொன்று தாருமம்மா -2</a:t>
            </a:r>
          </a:p>
        </p:txBody>
      </p:sp>
    </p:spTree>
    <p:extLst>
      <p:ext uri="{BB962C8B-B14F-4D97-AF65-F5344CB8AC3E}">
        <p14:creationId xmlns:p14="http://schemas.microsoft.com/office/powerpoint/2010/main" val="2874740965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7145</TotalTime>
  <Words>5783</Words>
  <Application>Microsoft Office PowerPoint</Application>
  <PresentationFormat>Widescreen</PresentationFormat>
  <Paragraphs>642</Paragraphs>
  <Slides>181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181</vt:i4>
      </vt:variant>
    </vt:vector>
  </HeadingPairs>
  <TitlesOfParts>
    <vt:vector size="190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85</cp:revision>
  <dcterms:created xsi:type="dcterms:W3CDTF">2022-07-13T11:32:32Z</dcterms:created>
  <dcterms:modified xsi:type="dcterms:W3CDTF">2024-08-01T04:10:15Z</dcterms:modified>
</cp:coreProperties>
</file>