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4"/>
  </p:notesMasterIdLst>
  <p:sldIdLst>
    <p:sldId id="4326" r:id="rId2"/>
    <p:sldId id="5251" r:id="rId3"/>
    <p:sldId id="3998" r:id="rId4"/>
    <p:sldId id="4042" r:id="rId5"/>
    <p:sldId id="4219" r:id="rId6"/>
    <p:sldId id="4044" r:id="rId7"/>
    <p:sldId id="422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20" r:id="rId35"/>
    <p:sldId id="4921" r:id="rId36"/>
    <p:sldId id="5260" r:id="rId37"/>
    <p:sldId id="5261" r:id="rId38"/>
    <p:sldId id="4922" r:id="rId39"/>
    <p:sldId id="4933" r:id="rId40"/>
    <p:sldId id="4934" r:id="rId41"/>
    <p:sldId id="5262" r:id="rId42"/>
    <p:sldId id="5263" r:id="rId43"/>
    <p:sldId id="5264" r:id="rId44"/>
    <p:sldId id="5265" r:id="rId45"/>
    <p:sldId id="5266" r:id="rId46"/>
    <p:sldId id="5256" r:id="rId47"/>
    <p:sldId id="5255" r:id="rId48"/>
    <p:sldId id="5257" r:id="rId49"/>
    <p:sldId id="5258" r:id="rId50"/>
    <p:sldId id="4927" r:id="rId51"/>
    <p:sldId id="4928" r:id="rId52"/>
    <p:sldId id="5259" r:id="rId53"/>
    <p:sldId id="4955" r:id="rId54"/>
    <p:sldId id="4956" r:id="rId55"/>
    <p:sldId id="1378" r:id="rId56"/>
    <p:sldId id="4482" r:id="rId57"/>
    <p:sldId id="4451" r:id="rId58"/>
    <p:sldId id="4138" r:id="rId59"/>
    <p:sldId id="4960" r:id="rId60"/>
    <p:sldId id="5252" r:id="rId61"/>
    <p:sldId id="3424" r:id="rId62"/>
    <p:sldId id="1470" r:id="rId63"/>
    <p:sldId id="1471" r:id="rId64"/>
    <p:sldId id="1472" r:id="rId65"/>
    <p:sldId id="4246" r:id="rId66"/>
    <p:sldId id="4247" r:id="rId67"/>
    <p:sldId id="4286" r:id="rId68"/>
    <p:sldId id="1476" r:id="rId69"/>
    <p:sldId id="3972" r:id="rId70"/>
    <p:sldId id="4297" r:id="rId71"/>
    <p:sldId id="4287" r:id="rId72"/>
    <p:sldId id="1480" r:id="rId73"/>
    <p:sldId id="4250" r:id="rId74"/>
    <p:sldId id="4251" r:id="rId75"/>
    <p:sldId id="4288" r:id="rId76"/>
    <p:sldId id="1485" r:id="rId77"/>
    <p:sldId id="4253" r:id="rId78"/>
    <p:sldId id="4254" r:id="rId79"/>
    <p:sldId id="4289" r:id="rId80"/>
    <p:sldId id="1489" r:id="rId81"/>
    <p:sldId id="4485" r:id="rId82"/>
    <p:sldId id="4256" r:id="rId83"/>
    <p:sldId id="4290" r:id="rId84"/>
    <p:sldId id="1494" r:id="rId85"/>
    <p:sldId id="4257" r:id="rId86"/>
    <p:sldId id="4258" r:id="rId87"/>
    <p:sldId id="4291" r:id="rId88"/>
    <p:sldId id="1499" r:id="rId89"/>
    <p:sldId id="4486" r:id="rId90"/>
    <p:sldId id="4260" r:id="rId91"/>
    <p:sldId id="4298" r:id="rId92"/>
    <p:sldId id="4292" r:id="rId93"/>
    <p:sldId id="4299" r:id="rId94"/>
    <p:sldId id="4262" r:id="rId95"/>
    <p:sldId id="4263" r:id="rId96"/>
    <p:sldId id="4293" r:id="rId97"/>
    <p:sldId id="4300" r:id="rId98"/>
    <p:sldId id="4301" r:id="rId99"/>
    <p:sldId id="4302" r:id="rId100"/>
    <p:sldId id="4303" r:id="rId101"/>
    <p:sldId id="4304" r:id="rId102"/>
    <p:sldId id="4305" r:id="rId103"/>
    <p:sldId id="4306" r:id="rId104"/>
    <p:sldId id="4307" r:id="rId105"/>
    <p:sldId id="4483" r:id="rId106"/>
    <p:sldId id="3784" r:id="rId107"/>
    <p:sldId id="3785" r:id="rId108"/>
    <p:sldId id="3786" r:id="rId109"/>
    <p:sldId id="4322" r:id="rId110"/>
    <p:sldId id="3788" r:id="rId111"/>
    <p:sldId id="3789" r:id="rId112"/>
    <p:sldId id="3790" r:id="rId113"/>
    <p:sldId id="3791" r:id="rId114"/>
    <p:sldId id="3792" r:id="rId115"/>
    <p:sldId id="3793" r:id="rId116"/>
    <p:sldId id="3794" r:id="rId117"/>
    <p:sldId id="3795" r:id="rId118"/>
    <p:sldId id="3796" r:id="rId119"/>
    <p:sldId id="3797" r:id="rId120"/>
    <p:sldId id="3798" r:id="rId121"/>
    <p:sldId id="3799" r:id="rId122"/>
    <p:sldId id="3800" r:id="rId123"/>
    <p:sldId id="4323" r:id="rId124"/>
    <p:sldId id="4295" r:id="rId125"/>
    <p:sldId id="3802" r:id="rId126"/>
    <p:sldId id="4324" r:id="rId127"/>
    <p:sldId id="3805" r:id="rId128"/>
    <p:sldId id="3806" r:id="rId129"/>
    <p:sldId id="3807" r:id="rId130"/>
    <p:sldId id="5253" r:id="rId131"/>
    <p:sldId id="3698" r:id="rId132"/>
    <p:sldId id="3884" r:id="rId133"/>
    <p:sldId id="4964" r:id="rId134"/>
    <p:sldId id="4965" r:id="rId135"/>
    <p:sldId id="4982" r:id="rId136"/>
    <p:sldId id="5250" r:id="rId137"/>
    <p:sldId id="5254" r:id="rId138"/>
    <p:sldId id="4330" r:id="rId139"/>
    <p:sldId id="4484" r:id="rId140"/>
    <p:sldId id="4376" r:id="rId141"/>
    <p:sldId id="4450" r:id="rId142"/>
    <p:sldId id="4931" r:id="rId143"/>
    <p:sldId id="4932" r:id="rId144"/>
    <p:sldId id="4935" r:id="rId145"/>
    <p:sldId id="4936" r:id="rId146"/>
    <p:sldId id="4951" r:id="rId147"/>
    <p:sldId id="4952" r:id="rId148"/>
    <p:sldId id="4953" r:id="rId149"/>
    <p:sldId id="4954" r:id="rId150"/>
    <p:sldId id="4966" r:id="rId151"/>
    <p:sldId id="3835" r:id="rId152"/>
    <p:sldId id="3897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20ஆம்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4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83:10-11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கேடயமாகிய கடவுளே, கண்ணோக்கும்;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செய்தவரின் முகத்தைக் கனிவுடன் பாரும். - வேற்றிடங்களில் வாழும் ஆயிரம் நாள்களிலும் உம் கோ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முற்றங்களில் தங்கும் ஒரு நாளே மேலானது.</a:t>
            </a:r>
          </a:p>
        </p:txBody>
      </p:sp>
    </p:spTree>
    <p:extLst>
      <p:ext uri="{BB962C8B-B14F-4D97-AF65-F5344CB8AC3E}">
        <p14:creationId xmlns:p14="http://schemas.microsoft.com/office/powerpoint/2010/main" val="403277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842240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9026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ஆனந்தமுடனே அவர் திருமுன்னே கூடிடுவோம்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ஆண்டவரே நம் கடவுள் என்று பாடிடுவோம்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அவரே நம்மைப் படைத்தார் அவருக்கே சொந்தம்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படைப்புகள் நாம் அவர் பிள்ளைகள்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மந்தையின் ஆடுகள் நாம்</a:t>
            </a:r>
          </a:p>
        </p:txBody>
      </p:sp>
    </p:spTree>
    <p:extLst>
      <p:ext uri="{BB962C8B-B14F-4D97-AF65-F5344CB8AC3E}">
        <p14:creationId xmlns:p14="http://schemas.microsoft.com/office/powerpoint/2010/main" val="343284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4262193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இன்னிசை முழங்க இறைவன் வாசல்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நுழைந்திடுவோம்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பண்ணிசையோடு அவரது பீடம் சூழ்ந்திடுவோம்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அவரைப் புகழ்ந்திடுவோம் அவர் பெயர் வாழ்த்திடுவோம்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நல்லவராம் அவர் வல்லவராம்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அவரன்பே வழிநடத்தும்</a:t>
            </a:r>
          </a:p>
        </p:txBody>
      </p:sp>
    </p:spTree>
    <p:extLst>
      <p:ext uri="{BB962C8B-B14F-4D97-AF65-F5344CB8AC3E}">
        <p14:creationId xmlns:p14="http://schemas.microsoft.com/office/powerpoint/2010/main" val="1745766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1201887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உம்மை அன்பு செய்வோருக்குக் கட்புலனாகாத பல்வேறு நன்மைகளை நீரே ஏற்பாடு செய்திருக்கின்றீர்; எங்கள் இதயங்களில் உமது அன்பின் நிறைவைப் பொழிவதால் நாங்கள் உம்மை அனைத்திலும், அனைத்துக்கும் மேலாகவும் அன்பு செய்து எல்லா வகை மனித எதிர்பார்ப்புகளையும் கடந்த உம் வாக்குறுதிகளைப்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577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92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செக்கேமின்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நீதித்தலைவர்கள்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6-15</a:t>
            </a:r>
          </a:p>
        </p:txBody>
      </p:sp>
    </p:spTree>
    <p:extLst>
      <p:ext uri="{BB962C8B-B14F-4D97-AF65-F5344CB8AC3E}">
        <p14:creationId xmlns:p14="http://schemas.microsoft.com/office/powerpoint/2010/main" val="29922984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செக்கேம்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பெத்மில்லோவின்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குடிமக்கள்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செக்கேமில்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கருவாலி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மரத்தடியில்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அபிமெலக்கை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யோத்தாமுக்குத்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தெரிவிக்கப்பட்டது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கெரிசிம்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உச்சியில்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உரத்த குரலில்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கூப்பிட்டுக்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செக்கேமின்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17614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மரங்கள், தங்களுக்கு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செய்யப் புறப்பட்டன.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மரத்திடம்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‘எங்களை அரசாளும்’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எண்ணெயால்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பெறுகின்றனர். அப்படியிருக்க அதை உற்பத்தி செய்வதை நான் விட்டுக்கொடுத்து மரங்களுக்கு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அசைந்தாட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வருவேனா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என்றது.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7379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மரங்கள் அத்தி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மரத்திடம்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எங்களை அரசாளும்’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அத்தி மரம்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மரங்கள்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அசைந்தாட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வருவேனா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எங்களை அரசாளும்’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மகிழ்விக்கும் எனது திராட்சை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அசைந்தாட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73851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வருவேனா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என்றது. மரங்கள்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அரசாளும்’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செய்ய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என்னிடமிருந்து நெருப்பு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கிளர்ந்தெழுந்து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லெபனோனின்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மரங்களை அழித்துவிடும்’ என்றது.”</a:t>
            </a:r>
          </a:p>
        </p:txBody>
      </p:sp>
    </p:spTree>
    <p:extLst>
      <p:ext uri="{BB962C8B-B14F-4D97-AF65-F5344CB8AC3E}">
        <p14:creationId xmlns:p14="http://schemas.microsoft.com/office/powerpoint/2010/main" val="37938267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1768379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21: 1-2. 3-4. 5-6 (பல்லவி: 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62983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அளித்த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அவர் உள்ளம் விரும்பியதை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வாய்விட்டுக்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53166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நீர் அவரை எதிர்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தலையில்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பசும்பொன்முடி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வேண்டி நின்றார்;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82414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நீர்அவருக்கு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வெற்றியளித்ததால்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பெரிதாயிற்று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உண்மையாகவே,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முகத்தை அவர் மகிழ்ச்சியுடன்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1252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ஆற்றல் வாய்ந்தது;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சீர்தூக்கிப்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8220429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3469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பொறாமையா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20: 1-16</a:t>
            </a:r>
          </a:p>
        </p:txBody>
      </p:sp>
    </p:spTree>
    <p:extLst>
      <p:ext uri="{BB962C8B-B14F-4D97-AF65-F5344CB8AC3E}">
        <p14:creationId xmlns:p14="http://schemas.microsoft.com/office/powerpoint/2010/main" val="26500678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ஒப்பிடலாம்: நிலக்கிழார் ஒருவர்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வேலைக்கு அமர்த்த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விடியற்காலையில்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நாளொன்றுக்கு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கூலி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ஒத்துக்கொண்டு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ஏறக்குறைய காலை ஒன்பது மணிக்கு அவர்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சந்தை வெளியில் வேறு சிலர்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10677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அவர்களிடம், ‘நீங்களும்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கொடுப்பேன்’ என்றார்.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மீண்டும் ஏறக்குறைய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பிற்பகல்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சென்று அப்படியே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ஏறக்குறைய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சென்று வேறு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6405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அவர்களிடம், ‘நாள் முழுவதும் வேலை செய்யாமல் ஏன் இங்கே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என்று கேட்டார். அவர்கள் அவரைப் பார்த்து, ‘எங்களை எவரும் வேலைக்கு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அமர்த்தவில்லை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என்றார்கள். அவர் அவர்களிடம், ‘நீங்களும்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மாலையானதும்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உரிமையாளர்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மேற்பார்வையாளரிடம்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57310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கடைசியில் வந்தவர் தொடங்கி முதலில்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வந்தவர்வரை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கூலி கொடும்’ என்றார். எனவே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மணியளவில்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வந்தவர்கள்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முதலில் வந்தவர்கள் தங்களுக்கு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அவர்களும்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வீதம்தான்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அந்நிலக்கிழாருக்கு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முணுமுணுத்து,</a:t>
            </a:r>
          </a:p>
        </p:txBody>
      </p:sp>
    </p:spTree>
    <p:extLst>
      <p:ext uri="{BB962C8B-B14F-4D97-AF65-F5344CB8AC3E}">
        <p14:creationId xmlns:p14="http://schemas.microsoft.com/office/powerpoint/2010/main" val="20237979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‘கடைசியில் வந்த இவர்கள் ஒரு மணி நேரமே வேலை செய்தார்கள். பகல்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பளுவையும்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வெயிலையும்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இணையாக்கிவிட்டீரே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ஒருவரைப் பார்த்து,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அநியாயம் செய்யவில்லை. நீர் என்னிடம்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கூலிக்கு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ஒத்துக்கொள்ளவில்லையா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உமக்குரியதைப்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8396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கடைசியில்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கொடுப்பது என் விருப்பம்.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எனக்குரியதை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 விருப்பப்படி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அல்லது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பொறாமையா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5886374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மாட்சிமிக்க மாற்றங்களை ஏற்படுத்தும் எங்கள் காணிக்கைகளை ஏற்றருளும்; அதனால் நீர் தந்தவற்றையே உமக்கு ஒப்புக்கொடுத்து உம்மையே நாங்கள் பெற்றுக்கொள்ளத் தகுதி பெறுவோமாக.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0359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129:7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ஆண்டவரிடமே உள்ளது; மிகுதியான மீட்பு அவரிடமே உண்டு.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6:51-52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 இறங்கி வந்த வாழ்வு தரும் உணவு நானே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 இந்த உணவை எவராவது உண்டால்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என்றுமே வாழ்வார்.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01660185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எனில் வாழும்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நாளும் பிரியாமல்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உயிராக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629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நிலம்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மலர்வாழ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நலம் சேர்க்கும்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12118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இவ்வருளடையாளங்களால் கிறிஸ்துவுடன் ஒன்றிணைந்த நாங்கள் உமது கனிவைப் பணிவுடன் வேண்டுகின்றோம்: அதனால் நாங்கள் இவ்வுலகில் கிறிஸ்துவின் சாயலுக்கு ஒத்திருந்து விண்ணகத்தில் அவருடன் தோழமை கொள்ளத் தகுதி பெறுவோமாக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49495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11244</TotalTime>
  <Words>5266</Words>
  <Application>Microsoft Office PowerPoint</Application>
  <PresentationFormat>Widescreen</PresentationFormat>
  <Paragraphs>550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86</cp:revision>
  <dcterms:created xsi:type="dcterms:W3CDTF">2022-07-13T11:51:49Z</dcterms:created>
  <dcterms:modified xsi:type="dcterms:W3CDTF">2024-08-13T03:44:35Z</dcterms:modified>
</cp:coreProperties>
</file>