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4325" r:id="rId2"/>
    <p:sldId id="5251" r:id="rId3"/>
    <p:sldId id="4224" r:id="rId4"/>
    <p:sldId id="422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20" r:id="rId32"/>
    <p:sldId id="4921" r:id="rId33"/>
    <p:sldId id="3290" r:id="rId34"/>
    <p:sldId id="3292" r:id="rId35"/>
    <p:sldId id="5262" r:id="rId36"/>
    <p:sldId id="5263" r:id="rId37"/>
    <p:sldId id="5264" r:id="rId38"/>
    <p:sldId id="3259" r:id="rId39"/>
    <p:sldId id="3297" r:id="rId40"/>
    <p:sldId id="3320" r:id="rId41"/>
    <p:sldId id="5265" r:id="rId42"/>
    <p:sldId id="5266" r:id="rId43"/>
    <p:sldId id="5257" r:id="rId44"/>
    <p:sldId id="5255" r:id="rId45"/>
    <p:sldId id="5258" r:id="rId46"/>
    <p:sldId id="5259" r:id="rId47"/>
    <p:sldId id="4927" r:id="rId48"/>
    <p:sldId id="5260" r:id="rId49"/>
    <p:sldId id="5261" r:id="rId50"/>
    <p:sldId id="1378" r:id="rId51"/>
    <p:sldId id="4482" r:id="rId52"/>
    <p:sldId id="5256" r:id="rId53"/>
    <p:sldId id="4021" r:id="rId54"/>
    <p:sldId id="4960" r:id="rId55"/>
    <p:sldId id="5252" r:id="rId56"/>
    <p:sldId id="34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4485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429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307" r:id="rId100"/>
    <p:sldId id="4483" r:id="rId101"/>
    <p:sldId id="3784" r:id="rId102"/>
    <p:sldId id="3785" r:id="rId103"/>
    <p:sldId id="3786" r:id="rId104"/>
    <p:sldId id="4322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4323" r:id="rId119"/>
    <p:sldId id="4295" r:id="rId120"/>
    <p:sldId id="3802" r:id="rId121"/>
    <p:sldId id="4324" r:id="rId122"/>
    <p:sldId id="3805" r:id="rId123"/>
    <p:sldId id="3806" r:id="rId124"/>
    <p:sldId id="3807" r:id="rId125"/>
    <p:sldId id="5253" r:id="rId126"/>
    <p:sldId id="4363" r:id="rId127"/>
    <p:sldId id="4364" r:id="rId128"/>
    <p:sldId id="3376" r:id="rId129"/>
    <p:sldId id="3377" r:id="rId130"/>
    <p:sldId id="3378" r:id="rId131"/>
    <p:sldId id="4964" r:id="rId132"/>
    <p:sldId id="4965" r:id="rId133"/>
    <p:sldId id="4982" r:id="rId134"/>
    <p:sldId id="5250" r:id="rId135"/>
    <p:sldId id="5254" r:id="rId136"/>
    <p:sldId id="4330" r:id="rId137"/>
    <p:sldId id="4484" r:id="rId138"/>
    <p:sldId id="4148" r:id="rId139"/>
    <p:sldId id="4380" r:id="rId140"/>
    <p:sldId id="4928" r:id="rId141"/>
    <p:sldId id="4929" r:id="rId142"/>
    <p:sldId id="4930" r:id="rId143"/>
    <p:sldId id="4951" r:id="rId144"/>
    <p:sldId id="4952" r:id="rId145"/>
    <p:sldId id="4953" r:id="rId146"/>
    <p:sldId id="4954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98459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எண்ணிடினும்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28: 1-10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உன் இதயத்தின்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செருக்கில்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‘நானே கடவுள்; நான் கடல் நடுவே கடவுளின்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சொல்கின்றாய். ஆனால்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எண்ணிடினும்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தானியேலைவிட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அறிவாளிதான்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மறைபொருள் எதுவும்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மறைவாயில்லை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செல்வம் சேர்த்தாய்;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கருவூலத்தில்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வாணிபத்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செல்வத்தினாலோ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செருக்குற்றது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இவ்வாறு கூறுகிறார்: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அறிவாளி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1149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கொடியோரான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உனக்கெதிராய்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செய்வேன்; அவர்கள்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குலைப்பர்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உன்னை; கடல் நடுவே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சாவோரெனச்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நீயே!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‘நானே கடவுள்’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குத்திக்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கிழிப்போரின்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நீ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24970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இருப்பாய்.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செய்யப்படாதவனைப்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கையால்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நானே உரைத்தேன் என்கிறார்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404024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32: 26-27. 28,30. 35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cd-36ab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உயிரளிப்பவரும்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26 நான் சொன்னேன்: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எத்திக்கிலும்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அவர்களது நினைவு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27 ஆயினும், ‘எங்கள்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இதையெல்லாம் ஆண்டவர் செய்யவில்லை!’ என்று அவர்களின் பகைவர்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வாளாவிருந்தேன்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உயிரளிப்பவரும்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 அவர்கள் புத்தி கெட்ட மக்கள்; அவர்களிடம் விவேகம் சிறிதும் இல்லை.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30 ஒரே ஆள் 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விரட்டுவதும்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அவர்களது பாறை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விற்றுவிட்டதாலன்றோ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அவர்களின்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கைவிட்டதாலன்றோ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உயிரளிப்பவரும்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நானே!</a:t>
            </a:r>
          </a:p>
        </p:txBody>
      </p:sp>
    </p:spTree>
    <p:extLst>
      <p:ext uri="{BB962C8B-B14F-4D97-AF65-F5344CB8AC3E}">
        <p14:creationId xmlns:p14="http://schemas.microsoft.com/office/powerpoint/2010/main" val="31518450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cd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அண்மையில் உள்ளது; அவர்களுக்கு வரப்போகும்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தீவிரமாகின்றன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இழந்துவிட்டவர்கள்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குடிமகனோ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எவனுமில்லை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உயிரளிப்பவரும்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நானே!</a:t>
            </a:r>
          </a:p>
        </p:txBody>
      </p:sp>
    </p:spTree>
    <p:extLst>
      <p:ext uri="{BB962C8B-B14F-4D97-AF65-F5344CB8AC3E}">
        <p14:creationId xmlns:p14="http://schemas.microsoft.com/office/powerpoint/2010/main" val="21001411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 ஆண்டவர்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3721199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321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காதில் ஒட்டகம்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எளிது.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23-30</a:t>
            </a:r>
          </a:p>
        </p:txBody>
      </p:sp>
    </p:spTree>
    <p:extLst>
      <p:ext uri="{BB962C8B-B14F-4D97-AF65-F5344CB8AC3E}">
        <p14:creationId xmlns:p14="http://schemas.microsoft.com/office/powerpoint/2010/main" val="19364725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கடினம் என நான்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காதில் ஒட்டகம்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எளிது”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“அப்படியானால்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முடியும்?” என்று கூறி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வியப்படைந்தார்கள்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1838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இயலாது.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இயலும்”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“நாங்கள்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பின்பற்றியவர்களாயிற்றே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எங்களுக்கு என்ன கிடைக்கும்?”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குலத்தவர்க்கும்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நடுவர்களாய்ப்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புலங்களையோ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அவர்களிடம்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667225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வழங்கிடக் கனியோ உணவோ இன்றி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வாடிடும் வறியோர் பலர்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விழிநீர் வியர்வை வேதனை அன்றி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வேறெதும் இல்லா நிலை இறைவா</a:t>
            </a:r>
          </a:p>
        </p:txBody>
      </p:sp>
    </p:spTree>
    <p:extLst>
      <p:ext uri="{BB962C8B-B14F-4D97-AF65-F5344CB8AC3E}">
        <p14:creationId xmlns:p14="http://schemas.microsoft.com/office/powerpoint/2010/main" val="6868238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உனக்கென எம்மை வழங்கிடும்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இவர்க்காய் கேட்கின்றோம்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மனம் பொருள் ஆற்றல் அனைத்தையும்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தம் மனத்துயர் நீங்கப் படைக்கின்றோம்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4522898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53710163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 வழியும் நீ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 சேர்க்கும் அருமருந்து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 வளக்கும் விருந்து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 நிறைவை அளிக்கும் அருளமுது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பாடுவேன் பாடுவேன் பல சிந்து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வாழுவேன் உனில் இணைந்து (2)</a:t>
            </a:r>
          </a:p>
        </p:txBody>
      </p:sp>
    </p:spTree>
    <p:extLst>
      <p:ext uri="{BB962C8B-B14F-4D97-AF65-F5344CB8AC3E}">
        <p14:creationId xmlns:p14="http://schemas.microsoft.com/office/powerpoint/2010/main" val="271562404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50368752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விழியும் ஒளியும் நீ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விடியல் காட்டும் ஒளி விளக்கு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மனிதம் வாழும் தெய்வம்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 புனிதம் வளர்க்கும் நல் இதயம்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பாடுவேன் பாடுவேன் பல சிந்து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வாழுவேன் உனில் இணைந்து (2)</a:t>
            </a:r>
          </a:p>
        </p:txBody>
      </p:sp>
    </p:spTree>
    <p:extLst>
      <p:ext uri="{BB962C8B-B14F-4D97-AF65-F5344CB8AC3E}">
        <p14:creationId xmlns:p14="http://schemas.microsoft.com/office/powerpoint/2010/main" val="25179117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53444826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11248</TotalTime>
  <Words>5080</Words>
  <Application>Microsoft Office PowerPoint</Application>
  <PresentationFormat>Widescreen</PresentationFormat>
  <Paragraphs>542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2022-07-13T11:51:49Z</dcterms:created>
  <dcterms:modified xsi:type="dcterms:W3CDTF">2024-08-13T03:37:54Z</dcterms:modified>
</cp:coreProperties>
</file>