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4325" r:id="rId2"/>
    <p:sldId id="5251" r:id="rId3"/>
    <p:sldId id="4224" r:id="rId4"/>
    <p:sldId id="422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20" r:id="rId32"/>
    <p:sldId id="4921" r:id="rId33"/>
    <p:sldId id="5262" r:id="rId34"/>
    <p:sldId id="5263" r:id="rId35"/>
    <p:sldId id="4922" r:id="rId36"/>
    <p:sldId id="4933" r:id="rId37"/>
    <p:sldId id="4934" r:id="rId38"/>
    <p:sldId id="4935" r:id="rId39"/>
    <p:sldId id="4936" r:id="rId40"/>
    <p:sldId id="4955" r:id="rId41"/>
    <p:sldId id="5264" r:id="rId42"/>
    <p:sldId id="5265" r:id="rId43"/>
    <p:sldId id="5266" r:id="rId44"/>
    <p:sldId id="5267" r:id="rId45"/>
    <p:sldId id="4959" r:id="rId46"/>
    <p:sldId id="5257" r:id="rId47"/>
    <p:sldId id="5255" r:id="rId48"/>
    <p:sldId id="5258" r:id="rId49"/>
    <p:sldId id="5259" r:id="rId50"/>
    <p:sldId id="4927" r:id="rId51"/>
    <p:sldId id="5260" r:id="rId52"/>
    <p:sldId id="5261" r:id="rId53"/>
    <p:sldId id="1378" r:id="rId54"/>
    <p:sldId id="4482" r:id="rId55"/>
    <p:sldId id="5256" r:id="rId56"/>
    <p:sldId id="4021" r:id="rId57"/>
    <p:sldId id="4960" r:id="rId58"/>
    <p:sldId id="5252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5253" r:id="rId129"/>
    <p:sldId id="4363" r:id="rId130"/>
    <p:sldId id="4364" r:id="rId131"/>
    <p:sldId id="3376" r:id="rId132"/>
    <p:sldId id="3377" r:id="rId133"/>
    <p:sldId id="3378" r:id="rId134"/>
    <p:sldId id="4964" r:id="rId135"/>
    <p:sldId id="4965" r:id="rId136"/>
    <p:sldId id="4982" r:id="rId137"/>
    <p:sldId id="5250" r:id="rId138"/>
    <p:sldId id="5254" r:id="rId139"/>
    <p:sldId id="4330" r:id="rId140"/>
    <p:sldId id="4484" r:id="rId141"/>
    <p:sldId id="4148" r:id="rId142"/>
    <p:sldId id="4380" r:id="rId143"/>
    <p:sldId id="4928" r:id="rId144"/>
    <p:sldId id="4929" r:id="rId145"/>
    <p:sldId id="4930" r:id="rId146"/>
    <p:sldId id="4951" r:id="rId147"/>
    <p:sldId id="4952" r:id="rId148"/>
    <p:sldId id="4953" r:id="rId149"/>
    <p:sldId id="4954" r:id="rId150"/>
    <p:sldId id="4966" r:id="rId151"/>
    <p:sldId id="3835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398459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உன்னை அனுப்புவது நான் அல்லவா?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நீதித்தலைவர்கள்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11-24</a:t>
            </a:r>
          </a:p>
        </p:txBody>
      </p:sp>
    </p:spTree>
    <p:extLst>
      <p:ext uri="{BB962C8B-B14F-4D97-AF65-F5344CB8AC3E}">
        <p14:creationId xmlns:p14="http://schemas.microsoft.com/office/powerpoint/2010/main" val="902846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ஓபிராவில்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கருவாலி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அமர்ந்தார். அந்த மரம்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அபியேசர்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யோவாசுக்குச்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சொந்தமானது. அவர்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மிதியானியரிடமிருந்து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கோதுமையை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தோன்றி, “வலிமை மிக்க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வீரனே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உன்னோடு இருக்கிறார்”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010903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 என்றால் ஏன் இவை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நாட்டிலிருந்து வெளியே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கூறி,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வியந்துரைத்த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எங்கே? இப்பொழுது ஏன்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கைவிட்டுவிட்டார்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கைகளில் ஒப்படைத்து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737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அவர் பக்கம் திரும்பி, “உன்னுடைய இதே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உன்னை அனுப்புவது நான் அல்லவா?”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எவ்வழியில்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மனாசேயிலேயே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இருப்பது என் குடும்பம். என் தந்தை வீட்டிலேயே நான்தான் சிறியவன்”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57385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அவரிடம், “நான் உன்னோடு இருப்பதால் நீ தனி ஒரு ஆளாக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மிதியானியரை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“உம்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தயவு கிடைத்துள்ளது என்றால்,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அடையாளம் ஒன்று காட்டும்.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திரும்பிவந்து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உணவுப்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படையலைக்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இவ்விடத்தைவிட்டு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அகலாதீர்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அவரும், “நீ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38267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இங்கேயே இருப்பேன்”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குட்டியையும்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இருபது 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மரக்கால்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தயார் செய்தார். பிறகு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குழம்பை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 கொண்டு, அந்தக்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கருவாலி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மரத்தடிக்கு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அவரிடம் கொடுத்தார். கடவுளின் தூதர்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இப்பாறை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வைத்துக்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17760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குழம்பை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ஊற்று” என்றார். அவரும் அவ்வாறே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என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66665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“ஐயோ! இவர்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நேருக்கு நேராக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பார்த்துவிட்டேனே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ஆண்டவர் அவரிடம், “உனக்கு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கிதியோன்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எழுப்பினார். அதை ‘நலம்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ஆண்டவர்’ என அழைத்தார்.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இந்நாள்வரை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அபியேசர்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ஓபிராவில்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319401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25434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85: 8. 10-11. 12-13 (பல்லவி: 8)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89824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கேட்பேன்; தம் மக்களுக்கு,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மடமைக்குத்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6549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முத்தமிடும்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கீழ்நோக்கும்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05851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நல்விளைவை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அடிச்சுவடுகளுக்கு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இறைவன்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86742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 ஆண்டவர்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372119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3218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காதில் ஒட்டகம்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எளிது.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23-30</a:t>
            </a:r>
          </a:p>
        </p:txBody>
      </p:sp>
    </p:spTree>
    <p:extLst>
      <p:ext uri="{BB962C8B-B14F-4D97-AF65-F5344CB8AC3E}">
        <p14:creationId xmlns:p14="http://schemas.microsoft.com/office/powerpoint/2010/main" val="19364725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கடினம் என நான்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காதில் ஒட்டகம்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எளிது”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“அப்படியானால்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முடியும்?” என்று கூறி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வியப்படைந்தார்கள்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18384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இயலாது.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இயலும்”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“நாங்கள்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பின்பற்றியவர்களாயிற்றே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எங்களுக்கு என்ன கிடைக்கும்?”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குலத்தவர்க்கும்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நடுவர்களாய்ப்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புலங்களையோ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கடைசியானோர்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அவர்களிடம்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6672254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வழங்கிடக் கனியோ உணவோ இன்றி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வாடிடும் வறியோர் பலர்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விழிநீர் வியர்வை வேதனை அன்றி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வேறெதும் இல்லா நிலை இறைவா</a:t>
            </a:r>
          </a:p>
        </p:txBody>
      </p:sp>
    </p:spTree>
    <p:extLst>
      <p:ext uri="{BB962C8B-B14F-4D97-AF65-F5344CB8AC3E}">
        <p14:creationId xmlns:p14="http://schemas.microsoft.com/office/powerpoint/2010/main" val="6868238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 பொருட்கள் யாவையும் எடுத்து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தந்தோம் தந்தாய் ஏற்றிடுவாய்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உனக்கென எம்மை வழங்கிடும் வேளை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இவர்க்காய் கேட்கின்றோம்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மனம் பொருள் ஆற்றல் அனைத்தையும்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தம் மனத்துயர் நீங்கப் படைக்கின்றோம்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4522898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53710163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 வழியும் நீ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 சேர்க்கும் அருமருந்து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 வளக்கும் விருந்து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 நிறைவை அளிக்கும் அருளமுது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பாடுவேன் பாடுவேன் பல சிந்து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வாழுவேன் உனில் இணைந்து (2)</a:t>
            </a:r>
          </a:p>
        </p:txBody>
      </p:sp>
    </p:spTree>
    <p:extLst>
      <p:ext uri="{BB962C8B-B14F-4D97-AF65-F5344CB8AC3E}">
        <p14:creationId xmlns:p14="http://schemas.microsoft.com/office/powerpoint/2010/main" val="271562404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50368752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விழியும் ஒளியும் நீ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விடியல் காட்டும் ஒளி விளக்கு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மனிதம் வாழும் தெய்வம்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 புனிதம் வளர்க்கும் நல் இதயம்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பாடுவேன் பாடுவேன் பல சிந்து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வாழுவேன் உனில் இணைந்து (2)</a:t>
            </a:r>
          </a:p>
        </p:txBody>
      </p:sp>
    </p:spTree>
    <p:extLst>
      <p:ext uri="{BB962C8B-B14F-4D97-AF65-F5344CB8AC3E}">
        <p14:creationId xmlns:p14="http://schemas.microsoft.com/office/powerpoint/2010/main" val="251791171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53444826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11245</TotalTime>
  <Words>5237</Words>
  <Application>Microsoft Office PowerPoint</Application>
  <PresentationFormat>Widescreen</PresentationFormat>
  <Paragraphs>546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88</cp:revision>
  <dcterms:created xsi:type="dcterms:W3CDTF">2022-07-13T11:51:49Z</dcterms:created>
  <dcterms:modified xsi:type="dcterms:W3CDTF">2024-08-13T03:35:39Z</dcterms:modified>
</cp:coreProperties>
</file>