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4"/>
  </p:notesMasterIdLst>
  <p:sldIdLst>
    <p:sldId id="4325" r:id="rId2"/>
    <p:sldId id="4486" r:id="rId3"/>
    <p:sldId id="5076" r:id="rId4"/>
    <p:sldId id="4059" r:id="rId5"/>
    <p:sldId id="3902" r:id="rId6"/>
    <p:sldId id="3903" r:id="rId7"/>
    <p:sldId id="3904" r:id="rId8"/>
    <p:sldId id="337" r:id="rId9"/>
    <p:sldId id="3583" r:id="rId10"/>
    <p:sldId id="1274" r:id="rId11"/>
    <p:sldId id="1275" r:id="rId12"/>
    <p:sldId id="3991" r:id="rId13"/>
    <p:sldId id="3992" r:id="rId14"/>
    <p:sldId id="3993" r:id="rId15"/>
    <p:sldId id="1281" r:id="rId16"/>
    <p:sldId id="1282" r:id="rId17"/>
    <p:sldId id="4240" r:id="rId18"/>
    <p:sldId id="4241" r:id="rId19"/>
    <p:sldId id="1283" r:id="rId20"/>
    <p:sldId id="1284" r:id="rId21"/>
    <p:sldId id="3994" r:id="rId22"/>
    <p:sldId id="3995" r:id="rId23"/>
    <p:sldId id="3996" r:id="rId24"/>
    <p:sldId id="3997" r:id="rId25"/>
    <p:sldId id="4242" r:id="rId26"/>
    <p:sldId id="4243" r:id="rId27"/>
    <p:sldId id="4228" r:id="rId28"/>
    <p:sldId id="3999" r:id="rId29"/>
    <p:sldId id="4000" r:id="rId30"/>
    <p:sldId id="4229" r:id="rId31"/>
    <p:sldId id="4230" r:id="rId32"/>
    <p:sldId id="1326" r:id="rId33"/>
    <p:sldId id="1327" r:id="rId34"/>
    <p:sldId id="4956" r:id="rId35"/>
    <p:sldId id="4957" r:id="rId36"/>
    <p:sldId id="3416" r:id="rId37"/>
    <p:sldId id="362" r:id="rId38"/>
    <p:sldId id="4274" r:id="rId39"/>
    <p:sldId id="4275" r:id="rId40"/>
    <p:sldId id="4276" r:id="rId41"/>
    <p:sldId id="4277" r:id="rId42"/>
    <p:sldId id="3321" r:id="rId43"/>
    <p:sldId id="3323" r:id="rId44"/>
    <p:sldId id="3324" r:id="rId45"/>
    <p:sldId id="3325" r:id="rId46"/>
    <p:sldId id="4316" r:id="rId47"/>
    <p:sldId id="4317" r:id="rId48"/>
    <p:sldId id="4318" r:id="rId49"/>
    <p:sldId id="4319" r:id="rId50"/>
    <p:sldId id="4271" r:id="rId51"/>
    <p:sldId id="4272" r:id="rId52"/>
    <p:sldId id="4273" r:id="rId53"/>
    <p:sldId id="4161" r:id="rId54"/>
    <p:sldId id="4920" r:id="rId55"/>
    <p:sldId id="4921" r:id="rId56"/>
    <p:sldId id="5252" r:id="rId57"/>
    <p:sldId id="5253" r:id="rId58"/>
    <p:sldId id="4481" r:id="rId59"/>
    <p:sldId id="5254" r:id="rId60"/>
    <p:sldId id="5255" r:id="rId61"/>
    <p:sldId id="5256" r:id="rId62"/>
    <p:sldId id="5257" r:id="rId63"/>
    <p:sldId id="5258" r:id="rId64"/>
    <p:sldId id="5259" r:id="rId65"/>
    <p:sldId id="5260" r:id="rId66"/>
    <p:sldId id="5261" r:id="rId67"/>
    <p:sldId id="5262" r:id="rId68"/>
    <p:sldId id="5263" r:id="rId69"/>
    <p:sldId id="4487" r:id="rId70"/>
    <p:sldId id="5264" r:id="rId71"/>
    <p:sldId id="5265" r:id="rId72"/>
    <p:sldId id="4485" r:id="rId73"/>
    <p:sldId id="5266" r:id="rId74"/>
    <p:sldId id="5267" r:id="rId75"/>
    <p:sldId id="4488" r:id="rId76"/>
    <p:sldId id="1378" r:id="rId77"/>
    <p:sldId id="4482" r:id="rId78"/>
    <p:sldId id="3635" r:id="rId79"/>
    <p:sldId id="4244" r:id="rId80"/>
    <p:sldId id="4245" r:id="rId81"/>
    <p:sldId id="3649" r:id="rId82"/>
    <p:sldId id="1106" r:id="rId83"/>
    <p:sldId id="4278" r:id="rId84"/>
    <p:sldId id="4279" r:id="rId85"/>
    <p:sldId id="4280" r:id="rId86"/>
    <p:sldId id="4281" r:id="rId87"/>
    <p:sldId id="4283" r:id="rId88"/>
    <p:sldId id="4284" r:id="rId89"/>
    <p:sldId id="4282" r:id="rId90"/>
    <p:sldId id="5251" r:id="rId91"/>
    <p:sldId id="4002" r:id="rId92"/>
    <p:sldId id="4001" r:id="rId93"/>
    <p:sldId id="4004" r:id="rId94"/>
    <p:sldId id="4003" r:id="rId95"/>
    <p:sldId id="3423" r:id="rId96"/>
    <p:sldId id="4929" r:id="rId97"/>
    <p:sldId id="4324" r:id="rId98"/>
    <p:sldId id="1470" r:id="rId99"/>
    <p:sldId id="1471" r:id="rId100"/>
    <p:sldId id="1472" r:id="rId101"/>
    <p:sldId id="4246" r:id="rId102"/>
    <p:sldId id="4247" r:id="rId103"/>
    <p:sldId id="4286" r:id="rId104"/>
    <p:sldId id="1476" r:id="rId105"/>
    <p:sldId id="4248" r:id="rId106"/>
    <p:sldId id="4249" r:id="rId107"/>
    <p:sldId id="4287" r:id="rId108"/>
    <p:sldId id="1480" r:id="rId109"/>
    <p:sldId id="4250" r:id="rId110"/>
    <p:sldId id="4251" r:id="rId111"/>
    <p:sldId id="4252" r:id="rId112"/>
    <p:sldId id="4288" r:id="rId113"/>
    <p:sldId id="1485" r:id="rId114"/>
    <p:sldId id="4253" r:id="rId115"/>
    <p:sldId id="4254" r:id="rId116"/>
    <p:sldId id="4289" r:id="rId117"/>
    <p:sldId id="1489" r:id="rId118"/>
    <p:sldId id="4255" r:id="rId119"/>
    <p:sldId id="4256" r:id="rId120"/>
    <p:sldId id="4327" r:id="rId121"/>
    <p:sldId id="4290" r:id="rId122"/>
    <p:sldId id="1494" r:id="rId123"/>
    <p:sldId id="4257" r:id="rId124"/>
    <p:sldId id="4258" r:id="rId125"/>
    <p:sldId id="4259" r:id="rId126"/>
    <p:sldId id="4291" r:id="rId127"/>
    <p:sldId id="1499" r:id="rId128"/>
    <p:sldId id="4261" r:id="rId129"/>
    <p:sldId id="4260" r:id="rId130"/>
    <p:sldId id="4292" r:id="rId131"/>
    <p:sldId id="1504" r:id="rId132"/>
    <p:sldId id="4262" r:id="rId133"/>
    <p:sldId id="4263" r:id="rId134"/>
    <p:sldId id="4328" r:id="rId135"/>
    <p:sldId id="4293" r:id="rId136"/>
    <p:sldId id="4483" r:id="rId137"/>
    <p:sldId id="3784" r:id="rId138"/>
    <p:sldId id="3785" r:id="rId139"/>
    <p:sldId id="3786" r:id="rId140"/>
    <p:sldId id="3787" r:id="rId141"/>
    <p:sldId id="3788" r:id="rId142"/>
    <p:sldId id="3789" r:id="rId143"/>
    <p:sldId id="3790" r:id="rId144"/>
    <p:sldId id="3791" r:id="rId145"/>
    <p:sldId id="3792" r:id="rId146"/>
    <p:sldId id="3793" r:id="rId147"/>
    <p:sldId id="3794" r:id="rId148"/>
    <p:sldId id="3795" r:id="rId149"/>
    <p:sldId id="3796" r:id="rId150"/>
    <p:sldId id="3797" r:id="rId151"/>
    <p:sldId id="3798" r:id="rId152"/>
    <p:sldId id="3799" r:id="rId153"/>
    <p:sldId id="3800" r:id="rId154"/>
    <p:sldId id="3801" r:id="rId155"/>
    <p:sldId id="4294" r:id="rId156"/>
    <p:sldId id="4295" r:id="rId157"/>
    <p:sldId id="4139" r:id="rId158"/>
    <p:sldId id="3805" r:id="rId159"/>
    <p:sldId id="3806" r:id="rId160"/>
    <p:sldId id="3807" r:id="rId161"/>
    <p:sldId id="4930" r:id="rId162"/>
    <p:sldId id="3698" r:id="rId163"/>
    <p:sldId id="3884" r:id="rId164"/>
    <p:sldId id="4982" r:id="rId165"/>
    <p:sldId id="5250" r:id="rId166"/>
    <p:sldId id="889" r:id="rId167"/>
    <p:sldId id="4285" r:id="rId168"/>
    <p:sldId id="4931" r:id="rId169"/>
    <p:sldId id="4326" r:id="rId170"/>
    <p:sldId id="4484" r:id="rId171"/>
    <p:sldId id="4399" r:id="rId172"/>
    <p:sldId id="4551" r:id="rId173"/>
    <p:sldId id="4925" r:id="rId174"/>
    <p:sldId id="4947" r:id="rId175"/>
    <p:sldId id="4948" r:id="rId176"/>
    <p:sldId id="4147" r:id="rId177"/>
    <p:sldId id="3691" r:id="rId178"/>
    <p:sldId id="3692" r:id="rId179"/>
    <p:sldId id="3693" r:id="rId180"/>
    <p:sldId id="4966" r:id="rId181"/>
    <p:sldId id="4981" r:id="rId182"/>
    <p:sldId id="3897" r:id="rId1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heme" Target="theme/theme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67C50D-D7F7-4144-878F-7949508CEB30}" type="datetimeFigureOut">
              <a:rPr lang="en-US" smtClean="0"/>
              <a:t>01-Aug-24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AEBDA1-2725-4767-895E-C7C5154C8E12}" type="slidenum">
              <a:rPr lang="en-US" smtClean="0"/>
              <a:t>‹#›</a:t>
            </a:fld>
            <a:endParaRPr lang="en-US"/>
          </a:p>
        </p:txBody>
      </p:sp>
    </p:spTree>
    <p:extLst>
      <p:ext uri="{BB962C8B-B14F-4D97-AF65-F5344CB8AC3E}">
        <p14:creationId xmlns:p14="http://schemas.microsoft.com/office/powerpoint/2010/main" val="2545042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171</a:t>
            </a:fld>
            <a:endParaRPr lang="en-IN"/>
          </a:p>
        </p:txBody>
      </p:sp>
    </p:spTree>
    <p:extLst>
      <p:ext uri="{BB962C8B-B14F-4D97-AF65-F5344CB8AC3E}">
        <p14:creationId xmlns:p14="http://schemas.microsoft.com/office/powerpoint/2010/main" val="4031531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01-08-2024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75D09E-72C6-D1E9-EF90-D2C2A8630D6D}"/>
              </a:ext>
            </a:extLst>
          </p:cNvPr>
          <p:cNvSpPr txBox="1"/>
          <p:nvPr/>
        </p:nvSpPr>
        <p:spPr>
          <a:xfrm>
            <a:off x="4616825" y="1649506"/>
            <a:ext cx="75751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20ஆம்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ஞாயிறு</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a:t>
            </a:r>
          </a:p>
        </p:txBody>
      </p:sp>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525958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83:10-11</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கேடயமாகிய கடவுளே, கண்ணோக்கும்;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திருப்பொழிவு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செய்தவரின் முகத்தைக் கனிவுடன் பாரும். - வேற்றிடங்களில் வாழும் ஆயிரம் நாள்களிலும் உம் கோ</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முற்றங்களில் தங்கும் ஒரு நாளே மேலானது.</a:t>
            </a:r>
          </a:p>
        </p:txBody>
      </p:sp>
    </p:spTree>
    <p:extLst>
      <p:ext uri="{BB962C8B-B14F-4D97-AF65-F5344CB8AC3E}">
        <p14:creationId xmlns:p14="http://schemas.microsoft.com/office/powerpoint/2010/main" val="4032775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271856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வறண்ட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மணலாய்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தவித்திடும்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மகிழ்ச்சி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மாபெரும்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நேசம்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4759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7170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எங்கும் நிறைந்த தந்தை வழிசெல்ல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வார்த்தையை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ஆறுதல் இன்றி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அலைந்திடும்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உலகில்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தேற்றுதல்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3963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07160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இறைவா, உம்மை அன்பு செய்வோருக்குக் கட்புலனாகாத பல்வேறு நன்மைகளை நீரே ஏற்பாடு செய்திருக்கின்றீர்; எங்கள் இதயங்களில் உமது அன்பின் நிறைவைப் பொழிவதால் நாங்கள் உம்மை அனைத்திலும், அனைத்துக்கும் மேலாகவும் அன்பு செய்து எல்லா வகை மனித எதிர்பார்ப்புகளையும் கடந்த உம் வாக்குறுதிகளைப்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45779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பெற்றுக்கொள்வோமாக. 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466921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நாடெங்கும் வழக்குக் காரணமாய் இருக்கும்படி என்னைப் பெற்றாயே!</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எரேமியா நூலிலிருந்து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38: 4-6, 8-10</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51705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தலைவர்கள் அரசனைப் பார்த்து, “இம்மனிதன் கண்டிப்பாய்ச் சாக வேண்டும்; ஏனெனில் இவன் இவ்வாறு பேசி இந்நகரில் எஞ்சியுள்ள போர் வீரர்களையும் மக்கள் அனைவரையும் மனம் தளரச்செய்து வருகிறான். இந்த ஆள் இம்மக்களின் அழிவைத் தேடுகிறானே அன்றி, நலனைத் தேடுவதில்லை” என்றார்கள்.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அரசன் செதேக்கியா, “நன்று. அவனை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866075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உங்களிடமே கையளிக்கிறேன். ஏனெனில் உங்களைப் பகைத்துக்கொண்டு அரசனால் எதுவும் செய்ய இயலாதே” என்றான். எனவே அவர்கள் எரேமியாவைப் பிடித்து, காவல் கூடத்தில் அரச மகன் மல்கியாவுக்குச் சொந்தமான பாழ்ங்கிணற்றுக்குள் கயிற்றில் கட்டி அவரைக் கீழே இறக்கிவிட்டார்கள். அக்கிணற்றில் தண்ணீர் இல்லை; சேறு மட்டுமே இருந்தது. எனவே எரேமியா சேற்றுக்குள் புதையத் தொடங்கினார்.</a:t>
            </a:r>
          </a:p>
        </p:txBody>
      </p:sp>
    </p:spTree>
    <p:extLst>
      <p:ext uri="{BB962C8B-B14F-4D97-AF65-F5344CB8AC3E}">
        <p14:creationId xmlns:p14="http://schemas.microsoft.com/office/powerpoint/2010/main" val="12034747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எபேது மெலேக்கு அரண்மனையினின்று வெளியே சென்று அரசனை நோக்கி, “என் தலைவரே! என் அரசரே! இறைவாக்கினர் எரேமியாவைப் பாழ்ங்கிணற்றில் தள்ளியதால் இம்மனிதர்கள் பாவம் செய்தார்கள். அவர் அங்குப் பட்டினியால் மடிந்துபோவார்; ஏனெனில் நகரில் அப்பம் ஏதும் கிடையாது” என்று கூறினார்.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 கேட்ட அரசன் எத்தியோப்பியரான எபேது மெலேக்கை நோக்கி, “உன்னோடு மூன்று பேரை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265081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இங்கிருந்து கூட்டிச்செல். இறைவாக்கினர் எரேமியா சாவதற்கு முன்பே கிணற்றினின்று அவரைத் தூக்கிவிடு” என்று கட்டளையிட்டான்.</a:t>
            </a:r>
          </a:p>
        </p:txBody>
      </p:sp>
    </p:spTree>
    <p:extLst>
      <p:ext uri="{BB962C8B-B14F-4D97-AF65-F5344CB8AC3E}">
        <p14:creationId xmlns:p14="http://schemas.microsoft.com/office/powerpoint/2010/main" val="24476220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245334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85384"/>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40: 1. 2. 3. 17 (பல்லவி: 13</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எனக்கு உதவி செய்ய விரைந்து வாரும்.</a:t>
            </a:r>
          </a:p>
        </p:txBody>
      </p:sp>
    </p:spTree>
    <p:extLst>
      <p:ext uri="{BB962C8B-B14F-4D97-AF65-F5344CB8AC3E}">
        <p14:creationId xmlns:p14="http://schemas.microsoft.com/office/powerpoint/2010/main" val="3719689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ஆண்டவருக்காகப் பொறுமையுடன் காத்திருந்தேன்; அவரும் என் பக்கம் சாய்ந்து எனது மன்றாட்டைக் கேட்டருளினார்.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எனக்கு உதவி செய்ய விரைந்து வாரும்.</a:t>
            </a:r>
          </a:p>
        </p:txBody>
      </p:sp>
    </p:spTree>
    <p:extLst>
      <p:ext uri="{BB962C8B-B14F-4D97-AF65-F5344CB8AC3E}">
        <p14:creationId xmlns:p14="http://schemas.microsoft.com/office/powerpoint/2010/main" val="18564801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அழிவின் குழியிலிருந்து என்னை அவர் வெளிக்கொணர்ந்தார்; சேறு நிறைந்த பள்ளத்தினின்று தூக்கியெடுத்தார்; கற்பாறையின்மேல் நான் காலூன்றி நிற்கச் செய்தார்; என் காலடிகளை உறுதிப்படுத்தினார்.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எனக்கு உதவி செய்ய விரைந்து வாரும்.</a:t>
            </a:r>
          </a:p>
        </p:txBody>
      </p:sp>
    </p:spTree>
    <p:extLst>
      <p:ext uri="{BB962C8B-B14F-4D97-AF65-F5344CB8AC3E}">
        <p14:creationId xmlns:p14="http://schemas.microsoft.com/office/powerpoint/2010/main" val="10661119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புதியதொரு பாடலை, நம் கடவுளைப் புகழும் பாடலை என் நாவினின்று எழச் செய்தார்; பலரும் இதைப் பார்த்து அச்சங்கொண்டு ஆண்டவர் மீது நம்பிக்கை கொள்வர்.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எனக்கு உதவி செய்ய விரைந்து வாரும்.</a:t>
            </a:r>
          </a:p>
        </p:txBody>
      </p:sp>
    </p:spTree>
    <p:extLst>
      <p:ext uri="{BB962C8B-B14F-4D97-AF65-F5344CB8AC3E}">
        <p14:creationId xmlns:p14="http://schemas.microsoft.com/office/powerpoint/2010/main" val="12592318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17</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ஏழை; எளியவன்; என் தலைவர் என்மீது அக்கறை கொண்டுள்ளார்; நீரே என் துணைவர், என் மீட்பர்! என் கடவுளே, எனக்குத் துணை செய்ய விரைந்து வாரும்.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 எனக்கு உதவி செய்ய விரைந்து வாரும்.</a:t>
            </a:r>
          </a:p>
        </p:txBody>
      </p:sp>
    </p:spTree>
    <p:extLst>
      <p:ext uri="{BB962C8B-B14F-4D97-AF65-F5344CB8AC3E}">
        <p14:creationId xmlns:p14="http://schemas.microsoft.com/office/powerpoint/2010/main" val="8383806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நமக்குக் குறிப்பிட்டுள்ள பந்தயத்தில் மன உறுதியோடு ஓடுவோமாக.</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எபிரேயருக்கு எழுதப்பட்ட திருமுகத்திலிருந்து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1-4</a:t>
            </a:r>
          </a:p>
        </p:txBody>
      </p:sp>
    </p:spTree>
    <p:extLst>
      <p:ext uri="{BB962C8B-B14F-4D97-AF65-F5344CB8AC3E}">
        <p14:creationId xmlns:p14="http://schemas.microsoft.com/office/powerpoint/2010/main" val="7934411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திரண்டு வரும் மேகம் போல் இத்தனை சாட்சிகள் நம்மைச் சூழ்ந்து நிற்க எந்தச் சுமையையும், நம்மைப் பற்றிக்கொண்டிருக்கும் எந்தப் பாவத்தையும் உதறித் தள்ளிவிட்டு, நமக்குக் குறிப்பிட்டுள்ள பந்தயத்தில் மன உறுதியோடு ஓடுவோமாக. நம்பிக்கையைத் தொடங்கி வழிநடத்துபவரும் அதை நிறைவு செய்பவருமான இயேசுவின்மீது கண்களைப் பதிய வைப்போம். அவர் தாம் அடைய இருந்த மகிழ்ச்சியின்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627747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பொருட்டு, இழிவையும் பொருட்படுத்தாமல் சிலுவையை ஏற்றுக்கொண்டார். இப்போது, கடவுளது அரியணையின் வலப் பக்கத்தில் வீற்றிருக்கிறார்.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பாவிகளால் தமக்கு உண்டான எந்த எதிர்ப்பையும் மன உறுதியோடு தாங்கிக்கொண்ட அவரை எண்ணிப்பாருங்கள். அப்போது நீங்கள் மனம் சோர்ந்து தளர்ந்து போக மாட்டீர்கள். பாவத்திற்கு எதிரான போராட்டத்தில், இரத்தம் சிந்தும் அளவுக்கு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இன்னும் எதிர்த்து நிற்கவில்லை.</a:t>
            </a:r>
          </a:p>
        </p:txBody>
      </p:sp>
    </p:spTree>
    <p:extLst>
      <p:ext uri="{BB962C8B-B14F-4D97-AF65-F5344CB8AC3E}">
        <p14:creationId xmlns:p14="http://schemas.microsoft.com/office/powerpoint/2010/main" val="18954603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0224337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10: 27</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என் ஆடுகள் எனது குரலுக்குச் செவிசாய்க்கின்றன. எனக்கும் அவற்றைத் தெரியும். அவையும் என்னைப் பின்தொடர்கின்றன. அல்லேலூயா.</a:t>
            </a:r>
          </a:p>
        </p:txBody>
      </p:sp>
    </p:spTree>
    <p:extLst>
      <p:ext uri="{BB962C8B-B14F-4D97-AF65-F5344CB8AC3E}">
        <p14:creationId xmlns:p14="http://schemas.microsoft.com/office/powerpoint/2010/main" val="18631840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ஏற்படுத்த வந்தேன் என்றா நினைக்கிறீர்கள்? இல்லை, பிளவு உண்டாக்கவே வந்தேன்.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12: 49-53</a:t>
            </a:r>
          </a:p>
        </p:txBody>
      </p:sp>
    </p:spTree>
    <p:extLst>
      <p:ext uri="{BB962C8B-B14F-4D97-AF65-F5344CB8AC3E}">
        <p14:creationId xmlns:p14="http://schemas.microsoft.com/office/powerpoint/2010/main" val="30511215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சீடரை நோக்கிக் கூறியது: “மண்ணுலகில் தீ மூட்ட வந்தேன். அது இப்பொழுதே பற்றி எரிந்துகொண்டிருக்க வேண்டும் என்பதே என் விருப்பம். ஆயினும் நான் பெற வேண்டிய ஒரு திருமுழுக்கு உண்டு. அது நிறைவேறுமளவும் நான் மிகவும் மன நெருக்கடிக்குள்ளாகி இருக்கிறேன்.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 அமைதியை ஏற்படுத்த வந்தேன் என்றா நினைக்கிறீர்கள்? இல்லை, பிளவு உண்டாக்கவே வந்தேன்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360750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உங்களுக்குச் சொல்கிறேன். இதுமுதல் ஒரு வீட்டிலுள்ள ஐவருள் இருவருக்கு எதிராக மூவரும் மூவருக்கு எதிராக இருவரும் பிரிந்திருப்பர். தந்தை மகனுக்கும், மகன் தந்தைக்கும், தாய் மகளுக்கும், மகள் தாய்க்கும், மாமியார் தன் மருமகளுக்கும், மருமகள் மாமியாருக்கும் எதிராகப் பிரிந்திருப்பர்.”</a:t>
            </a:r>
          </a:p>
        </p:txBody>
      </p:sp>
    </p:spTree>
    <p:extLst>
      <p:ext uri="{BB962C8B-B14F-4D97-AF65-F5344CB8AC3E}">
        <p14:creationId xmlns:p14="http://schemas.microsoft.com/office/powerpoint/2010/main" val="36753851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5459" y="749507"/>
            <a:ext cx="9144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 வருகிறேன் 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அர்ச்சனை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728131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உமக்குகந்த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பலிப்பொருளாய்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5712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5459" y="749507"/>
            <a:ext cx="9144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 வருகிறேன் 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அர்ச்சனை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012002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ஏ</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பணிவிடை புரிய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665494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5459" y="749507"/>
            <a:ext cx="9144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 வருகிறேன் 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 அர்ச்சனை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041311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மாட்சிமிக்க மாற்றங்களை ஏற்படுத்தும் எங்கள் காணிக்கைகளை ஏற்றருளும்; அதனால் நீர் தந்தவற்றையே உமக்கு ஒப்புக்கொடுத்து உம்மையே நாங்கள் பெற்றுக்கொள்ளத் தகுதி பெறுவோமாக.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190359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 மறைநிகழ்வு வழியாக கிறிஸ்து புரிந்த அற்புதச் செயல் இதுவே: தேர்ந்தெடுக்கப்பட்ட வழிமரபினர், அரச குருக்களின் கூட்டத்தினர், </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மக்களினத்தார், அவரது உரிமைச் சொத்தான மக்கள் எனும் மாட்சியை நாங்கள் இப்பொழுது அடையுமாறு,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பாவத்திலிருந்தும் சாவின் பிடியிலிருந்தும் அழைக்க அவர் திருவுளமானார்;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இருளிலிருந்து உமது வியத்தகு ஒளிக்கு அழைக்கப்பட்ட நாங்கள் உமது வல்லமையை எங்கும் எடுத்துரைக்கச் செய்தருளினார்.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5467331"/>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 வான்படைகளின் அணிகள் அனைத்தோடும் சேர்ந்து நாங்கள் உமது மாட்சியைப் புகழ்ந்து பாடி முடிவின்றிச் சொல்வதாவது:</a:t>
            </a: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தவறிழைத்த எங்கள் மீது கிறிஸ்து இரக்கம் கொண்டு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பிறக்கத் திருவுளமானார்; சிலுவையில் பாடுபட்டு, முடிவில்லாச் சாவிலிருந்து</a:t>
            </a:r>
          </a:p>
        </p:txBody>
      </p:sp>
    </p:spTree>
    <p:extLst>
      <p:ext uri="{BB962C8B-B14F-4D97-AF65-F5344CB8AC3E}">
        <p14:creationId xmlns:p14="http://schemas.microsoft.com/office/powerpoint/2010/main" val="30772483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விடுவித்தார்; இறந்தோரிடமிருந்து உயிர்த்தெழுந்து நிலைவாழ்வை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 நாங்கள் உமது மாட்சியைப் புகழ்ந்து பாடி முடிவின்றிச் சொல்வதாவது:தூயவர்.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53207"/>
            <a:ext cx="12192000" cy="415158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அழிவுக்கு உரிய மனிதருக்கு உமது இறை இயல்பின் ஆதரவை அளிக்கின்றீர்; மேலும் மனிதனின் சாகும் தன்மையைப் பிணி போக்கும் மருந்தாகப் பயன்படுத்தி, நாங்கள் எவ்வாறு அழிவுற்றோமோ அவ்வாறே எங்கள் ஆண்டவராகிய கிறிஸ்து வழியாக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மீட்பு அருளுகின்றீர்; இவை அனைத்தாலும் அளவற்ற மாட்சி உமக்கே உரியது என்பதை உணர்கின்றோம்.</a:t>
            </a: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3412"/>
            <a:ext cx="12192000" cy="4982582"/>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உமது மாண்பை வானதூதர்களின் அணிகள் வழிபடுகின்றன; உமது திருமுன் எக்காலத்தும் மகிழ்கின்றன; அவர்களோடு எங்கள் குரலையும் சேர்த்துக்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அக்களிப்புடன்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189452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கிறிஸ்து பிறந்து முன்னைய பாவ நிலையிலிருந்து மனிதரைப் புதுப்பித்தார்; பாடுபட்டு, எங்கள் பாவங்களை அழித்தார்;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6338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 வழிவகுத்தார்; தந்தையே, அவர் உம்மிடம் விண்ணேறி வந்து, விண்ணகத்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கதவுகளைத் திறந்து வைத்தார்.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உலகு அனைத்தையும் படைத்தீர், காலங்களின் மாற்றங்களையும் முறைப்படுத்தினீர், உமது சாயலில் மனிதரை உருவாக்கினீர்; இவ்வுலகின் வியத்தகு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747926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90282"/>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பொருள்கள் எல்லாவற்றையும் அவர்களுக்குப் பணிய வைத்தீர். இவ்வாறு அவர்கள் உமது படைப்புகள் அனைத்தின்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பதிலாள்களாக ஆட்சி செலுத்தவும் உம் செயல்களின் மேன்மையைக் கண்டு உம்மை இடையறாது புகழ்ந்தேத்தவும் எங்கள் ஆண்டவராகிய கிறிஸ்து வழியாகச் செய்தருளினீர்.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774833"/>
          </a:xfrm>
          <a:prstGeom prst="rect">
            <a:avLst/>
          </a:prstGeom>
          <a:noFill/>
        </p:spPr>
        <p:txBody>
          <a:bodyPr wrap="square" rtlCol="0">
            <a:spAutoFit/>
          </a:bodyPr>
          <a:lstStyle/>
          <a:p>
            <a:pPr algn="just">
              <a:lnSpc>
                <a:spcPct val="3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4809870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வாழ்வதும் இயங்குவதும் இருப்பதும் உம்மிலேதான்; இந்த உடலோடு வாழ்கையில் உமது பரிவிரக்கத்தின் பயன்களை மட்டுமே நாங்கள் நாள்தோறும்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அனுபவிப்பதோடன்றி இப்பொழுதே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பிணையையும் கொண்டுள்ளோம்; ஏனெனில் உம் 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முதற்கனிகளைப்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 நாங்கள், பாஸ்கா மறைநிகழ்வின் பயன் எங்களுக்கு என்றும் உண்டு என நம்புகின்றோம்; அந்த ஆவியார் வழியாகவே நீர் இயேசுவைச் சாவினின்று உயிர்த்தெழச்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35291"/>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சொல்வதாவது:தூயவர்.</a:t>
            </a:r>
          </a:p>
        </p:txBody>
      </p:sp>
    </p:spTree>
    <p:extLst>
      <p:ext uri="{BB962C8B-B14F-4D97-AF65-F5344CB8AC3E}">
        <p14:creationId xmlns:p14="http://schemas.microsoft.com/office/powerpoint/2010/main" val="19223229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எங்களுக்கு மீட்பரை அனுப்பும் அளவுக்கு உலகின் மீது பரிவன்பு கொண்டீர்; அவர் பாவம் தவிர மற்றனைத்திலும் எங்களைப் போல இருக்கத்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18155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 கொண்டீர்; இவ்வாறு நீர் உம் திருமகனிடம் செலுத்திய அன்பை எங்கள் மீதும் செலுத்தினீர்; நாங்கள் கீழ்ப்படியாமையால் பாவம் செய்து இழந்த உம்முடைய கொடைகளை அவருடைய கீழ்ப்படிதலால் மீட்டு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21923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பாவப் பழியால் வெகுதொலைவில் அகன்றிருந்த உம் பிள்ளைகளை உம் திருமகனின் இரத்தத்தாலும் தூய ஆவியாரின் வல்லமையாலும்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513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மீண்டும் ஒன்றிணைக்கத் திருவுளமானீர்; இவ்வாறு உம் மக்கள் மூவொரு கடவுளின்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 ஒருங்கிணைக்கப்பட்டுக் கிறிஸ்துவின் உடலும் தூய ஆவியாரின் கோவிலுமான திரு அவையாகத் திகழச் செய்தீர்; இதனால் பல்வகையில் வெளிப்படும் உமது ஞானத்தைப் புகழச் செய்தீர்.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88894"/>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களோடும் புனிதரின் பெருந்திரளோடும்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8668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129:7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 ஆண்டவரிடமே உள்ளது; மிகுதியான மீட்பு அவரிடமே உண்டு.</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 6:51-52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விண்ணகத்திலிருந்து இறங்கி வந்த வாழ்வு தரும் உணவு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 இந்த உணவை எவராவது உண்டால் அவர்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வாழ்வார்.</a:t>
            </a:r>
          </a:p>
        </p:txBody>
      </p:sp>
    </p:spTree>
    <p:extLst>
      <p:ext uri="{BB962C8B-B14F-4D97-AF65-F5344CB8AC3E}">
        <p14:creationId xmlns:p14="http://schemas.microsoft.com/office/powerpoint/2010/main" val="101660185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534"/>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ஒன்றாக உயிரே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- 3</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நினைவாக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எனில் வாழும்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நீயல்லவா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நாளும் பிரியாமல்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உயிராக</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05629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5534"/>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ஒன்றாக உயிரே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- 3</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நிலம்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மலர்வாழ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 சேர்க்கும்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உளமென்னும்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மலர்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நீயல்லவா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இளந்தென்றல்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நீயல்லவா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8121189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இவ்வருளடையாளங்களால் கிறிஸ்துவுடன் ஒன்றிணைந்த நாங்கள் உமது கனிவைப் பணிவுடன் வேண்டுகின்றோம்: அதனால் நாங்கள் இவ்வுலகில் கிறிஸ்துவின் சாயலுக்கு ஒத்திருந்து விண்ணகத்தில் அவருடன் தோழமை கொள்ளத் தகுதி பெறுவோமாக என்றென்றும் வாழ்ந்து ஆட்சி செய்கின்ற அவர் வழியாக உம்மை 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13649495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70560"/>
            <a:ext cx="12192000" cy="4990340"/>
          </a:xfrm>
          <a:prstGeom prst="rect">
            <a:avLst/>
          </a:prstGeom>
          <a:noFill/>
        </p:spPr>
        <p:txBody>
          <a:bodyPr wrap="square" rtlCol="0">
            <a:spAutoFit/>
          </a:bodyPr>
          <a:lstStyle/>
          <a:p>
            <a:pPr>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கலங்கரை தீபமே கலங்களின் தாரகையே</a:t>
            </a:r>
          </a:p>
          <a:p>
            <a:pPr>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துலங்கிடும் மணியே கலங்குவோர் கதியே</a:t>
            </a:r>
          </a:p>
          <a:p>
            <a:pPr>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காத்திடுவாய்த் தாயே (2)</a:t>
            </a:r>
          </a:p>
          <a:p>
            <a:pPr>
              <a:lnSpc>
                <a:spcPct val="150000"/>
              </a:lnSpc>
              <a:buNone/>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மாதர்களின் மாதிரியே மாயிருளில் ஒளி தாரகையே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மாதரசியே மன ஒளி தாராய் மாசு அகலச் செய்வாய்</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9072212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கலங்கரை தீபமே கலங்களின் தாரகையே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துலங்கிடும் மணியே கலங்குவோர் கதியே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காத்திடுவாய் தாயே - எங்களை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தாயெனவே தாவி வந்தோம்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சேயெனவே எமைச் சேர்த்திடுவாய்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என்னுள்ளம் தாயுனைத் தேடி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கூவிடும் குரல் கேளாய்</a:t>
            </a:r>
          </a:p>
        </p:txBody>
      </p:sp>
    </p:spTree>
    <p:extLst>
      <p:ext uri="{BB962C8B-B14F-4D97-AF65-F5344CB8AC3E}">
        <p14:creationId xmlns:p14="http://schemas.microsoft.com/office/powerpoint/2010/main" val="328857349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7148</TotalTime>
  <Words>5738</Words>
  <Application>Microsoft Office PowerPoint</Application>
  <PresentationFormat>Widescreen</PresentationFormat>
  <Paragraphs>623</Paragraphs>
  <Slides>182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182</vt:i4>
      </vt:variant>
    </vt:vector>
  </HeadingPairs>
  <TitlesOfParts>
    <vt:vector size="190"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86</cp:revision>
  <dcterms:created xsi:type="dcterms:W3CDTF">2022-07-13T11:32:32Z</dcterms:created>
  <dcterms:modified xsi:type="dcterms:W3CDTF">2024-08-01T03:50:44Z</dcterms:modified>
</cp:coreProperties>
</file>