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4"/>
  </p:notesMasterIdLst>
  <p:sldIdLst>
    <p:sldId id="4325" r:id="rId2"/>
    <p:sldId id="4486" r:id="rId3"/>
    <p:sldId id="5076" r:id="rId4"/>
    <p:sldId id="4059" r:id="rId5"/>
    <p:sldId id="3902" r:id="rId6"/>
    <p:sldId id="3903" r:id="rId7"/>
    <p:sldId id="3904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4920" r:id="rId55"/>
    <p:sldId id="4921" r:id="rId56"/>
    <p:sldId id="3290" r:id="rId57"/>
    <p:sldId id="3292" r:id="rId58"/>
    <p:sldId id="5252" r:id="rId59"/>
    <p:sldId id="3259" r:id="rId60"/>
    <p:sldId id="3297" r:id="rId61"/>
    <p:sldId id="3320" r:id="rId62"/>
    <p:sldId id="5253" r:id="rId63"/>
    <p:sldId id="5254" r:id="rId64"/>
    <p:sldId id="5255" r:id="rId65"/>
    <p:sldId id="3850" r:id="rId66"/>
    <p:sldId id="3851" r:id="rId67"/>
    <p:sldId id="5256" r:id="rId68"/>
    <p:sldId id="3853" r:id="rId69"/>
    <p:sldId id="3246" r:id="rId70"/>
    <p:sldId id="4485" r:id="rId71"/>
    <p:sldId id="3303" r:id="rId72"/>
    <p:sldId id="3338" r:id="rId73"/>
    <p:sldId id="5257" r:id="rId74"/>
    <p:sldId id="5258" r:id="rId75"/>
    <p:sldId id="5259" r:id="rId76"/>
    <p:sldId id="1378" r:id="rId77"/>
    <p:sldId id="4482" r:id="rId78"/>
    <p:sldId id="3635" r:id="rId79"/>
    <p:sldId id="4244" r:id="rId80"/>
    <p:sldId id="4245" r:id="rId81"/>
    <p:sldId id="3649" r:id="rId82"/>
    <p:sldId id="1106" r:id="rId83"/>
    <p:sldId id="4278" r:id="rId84"/>
    <p:sldId id="4279" r:id="rId85"/>
    <p:sldId id="4280" r:id="rId86"/>
    <p:sldId id="4281" r:id="rId87"/>
    <p:sldId id="4283" r:id="rId88"/>
    <p:sldId id="4284" r:id="rId89"/>
    <p:sldId id="4282" r:id="rId90"/>
    <p:sldId id="5251" r:id="rId91"/>
    <p:sldId id="4002" r:id="rId92"/>
    <p:sldId id="4001" r:id="rId93"/>
    <p:sldId id="4004" r:id="rId94"/>
    <p:sldId id="4003" r:id="rId95"/>
    <p:sldId id="3423" r:id="rId96"/>
    <p:sldId id="4929" r:id="rId97"/>
    <p:sldId id="4324" r:id="rId98"/>
    <p:sldId id="1470" r:id="rId99"/>
    <p:sldId id="1471" r:id="rId100"/>
    <p:sldId id="1472" r:id="rId101"/>
    <p:sldId id="4246" r:id="rId102"/>
    <p:sldId id="4247" r:id="rId103"/>
    <p:sldId id="4286" r:id="rId104"/>
    <p:sldId id="1476" r:id="rId105"/>
    <p:sldId id="4248" r:id="rId106"/>
    <p:sldId id="4249" r:id="rId107"/>
    <p:sldId id="4287" r:id="rId108"/>
    <p:sldId id="1480" r:id="rId109"/>
    <p:sldId id="4250" r:id="rId110"/>
    <p:sldId id="4251" r:id="rId111"/>
    <p:sldId id="4252" r:id="rId112"/>
    <p:sldId id="4288" r:id="rId113"/>
    <p:sldId id="1485" r:id="rId114"/>
    <p:sldId id="4253" r:id="rId115"/>
    <p:sldId id="4254" r:id="rId116"/>
    <p:sldId id="4289" r:id="rId117"/>
    <p:sldId id="1489" r:id="rId118"/>
    <p:sldId id="4255" r:id="rId119"/>
    <p:sldId id="4256" r:id="rId120"/>
    <p:sldId id="4327" r:id="rId121"/>
    <p:sldId id="4290" r:id="rId122"/>
    <p:sldId id="1494" r:id="rId123"/>
    <p:sldId id="4257" r:id="rId124"/>
    <p:sldId id="4258" r:id="rId125"/>
    <p:sldId id="4259" r:id="rId126"/>
    <p:sldId id="4291" r:id="rId127"/>
    <p:sldId id="1499" r:id="rId128"/>
    <p:sldId id="4261" r:id="rId129"/>
    <p:sldId id="4260" r:id="rId130"/>
    <p:sldId id="4292" r:id="rId131"/>
    <p:sldId id="1504" r:id="rId132"/>
    <p:sldId id="4262" r:id="rId133"/>
    <p:sldId id="4263" r:id="rId134"/>
    <p:sldId id="4328" r:id="rId135"/>
    <p:sldId id="4293" r:id="rId136"/>
    <p:sldId id="4483" r:id="rId137"/>
    <p:sldId id="3784" r:id="rId138"/>
    <p:sldId id="3785" r:id="rId139"/>
    <p:sldId id="3786" r:id="rId140"/>
    <p:sldId id="3787" r:id="rId141"/>
    <p:sldId id="3788" r:id="rId142"/>
    <p:sldId id="3789" r:id="rId143"/>
    <p:sldId id="3790" r:id="rId144"/>
    <p:sldId id="3791" r:id="rId145"/>
    <p:sldId id="3792" r:id="rId146"/>
    <p:sldId id="3793" r:id="rId147"/>
    <p:sldId id="3794" r:id="rId148"/>
    <p:sldId id="3795" r:id="rId149"/>
    <p:sldId id="3796" r:id="rId150"/>
    <p:sldId id="3797" r:id="rId151"/>
    <p:sldId id="3798" r:id="rId152"/>
    <p:sldId id="3799" r:id="rId153"/>
    <p:sldId id="3800" r:id="rId154"/>
    <p:sldId id="3801" r:id="rId155"/>
    <p:sldId id="4294" r:id="rId156"/>
    <p:sldId id="4295" r:id="rId157"/>
    <p:sldId id="4139" r:id="rId158"/>
    <p:sldId id="3805" r:id="rId159"/>
    <p:sldId id="3806" r:id="rId160"/>
    <p:sldId id="3807" r:id="rId161"/>
    <p:sldId id="4930" r:id="rId162"/>
    <p:sldId id="3698" r:id="rId163"/>
    <p:sldId id="3884" r:id="rId164"/>
    <p:sldId id="4982" r:id="rId165"/>
    <p:sldId id="5250" r:id="rId166"/>
    <p:sldId id="889" r:id="rId167"/>
    <p:sldId id="4285" r:id="rId168"/>
    <p:sldId id="4931" r:id="rId169"/>
    <p:sldId id="4326" r:id="rId170"/>
    <p:sldId id="4484" r:id="rId171"/>
    <p:sldId id="4399" r:id="rId172"/>
    <p:sldId id="4551" r:id="rId173"/>
    <p:sldId id="4925" r:id="rId174"/>
    <p:sldId id="4947" r:id="rId175"/>
    <p:sldId id="4948" r:id="rId176"/>
    <p:sldId id="4147" r:id="rId177"/>
    <p:sldId id="3691" r:id="rId178"/>
    <p:sldId id="3692" r:id="rId179"/>
    <p:sldId id="3693" r:id="rId180"/>
    <p:sldId id="4966" r:id="rId181"/>
    <p:sldId id="4981" r:id="rId182"/>
    <p:sldId id="3897" r:id="rId1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7C50D-D7F7-4144-878F-7949508CEB30}" type="datetimeFigureOut">
              <a:rPr lang="en-US" smtClean="0"/>
              <a:t>01-Aug-24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AEBDA1-2725-4767-895E-C7C5154C8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42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1531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20ஆம்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83:10-11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கேடயமாகிய கடவுளே, கண்ணோக்கும்;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திருப்பொழிவு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செய்தவரின் முகத்தைக் கனிவுடன் பாரும். - வேற்றிடங்களில் வாழும் ஆயிரம் நாள்களிலும் உம் கோ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முற்றங்களில் தங்கும் ஒரு நாளே மேலானது.</a:t>
            </a:r>
          </a:p>
        </p:txBody>
      </p:sp>
    </p:spTree>
    <p:extLst>
      <p:ext uri="{BB962C8B-B14F-4D97-AF65-F5344CB8AC3E}">
        <p14:creationId xmlns:p14="http://schemas.microsoft.com/office/powerpoint/2010/main" val="4032775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1856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வறண்ட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மணலாய்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தவித்திடும்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பொங்கிடும்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மானுட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நேசம்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இதயத்தில் ஏந்தி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சாட்சியாய்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759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7095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எங்கும் நிறைந்த தந்தை வழிசெல்ல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வழங்கிடும்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ஆறுதல் இன்றி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அலைந்திடும்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உலகில்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தேற்றுதல்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இதயத்தில் ஏந்தி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சாட்சியாய்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3963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7160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உம்மை அன்பு செய்வோருக்குக் கட்புலனாகாத பல்வேறு நன்மைகளை நீரே ஏற்பாடு செய்திருக்கின்றீர்; எங்கள் இதயங்களில் உமது அன்பின் நிறைவைப் பொழிவதால் நாங்கள் உம்மை அனைத்திலும், அனைத்துக்கும் மேலாகவும் அன்பு செய்து எல்லா வகை மனித எதிர்பார்ப்புகளையும் கடந்த உம் வாக்குறுதிகளைப்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45779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பெற்றுக்கொள்வோமாக. 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6921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தரும் உணவை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திராட்சை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இரசத்தைப்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நீதிமொழிகள்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9: 1-6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ஞானம் தனக்கு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கட்டியிருக்கின்றது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செதுக்கியிருக்கின்றது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அது தன்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விலங்குகளைக்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கொன்று, திராட்சை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இரசத்தில்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சேர்த்து, விருந்து ஒன்றிற்கு ஏற்பாடு செய்தது; தன் தோழிகளை அனுப்பி வைத்தது;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உயரமான இடங்களில் நின்று,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மதிகேடருக்கு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தரும் உணவை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உண்ணுங்கள்; நான் கலந்து வைத்துள்ள திராட்சை இரசத்தைப் பருகுங்கள்; பேதைமையை விட்டுவிடுங்கள்; அப்பொழுது வாழ்வீர்கள்; உணர்வை அடையும் வழியில் செல்லுங்கள்” என்றது.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17399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34: 1-2. 9-10. 11-12. 13-14 (பல்லவி: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எக்காலமும்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புகழ் எப்பொழுதும்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எக்குறையும்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சிங்கக்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குட்டிகள்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உணவின்றிப்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பட்டினி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நேரிட்டாலும்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நன்மை ஏதும்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24504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அஞ்சுவதைப்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வாழ்க்கையில் இன்பம்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துய்க்குமாறு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நெடுநாள்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71686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அப்படியெனில்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தீச்சொல்லினின்று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வஞ்சக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வாயைவிட்டு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விலக்கிடு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தீமையைவிட்டு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விலகு;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நாடு;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அடைவதிலேயே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கருத்தாயிரு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எத்துணை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சுவைத்துப்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74751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5: 15-20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ஞானமற்றவர்களாய்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ஆகவே காலத்தை முற்றும்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அறிவிலிகளாய்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 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அருந்திக்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குடிவெறிக்கு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ஆளாகாதீர்கள். இது தாறுமாறான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மாறாக, தூய ஆவியால் ஆட்கொள்ளப்படுங்கள். உங்கள் உரையாடல்களில் திருப்பாடல்கள், புகழ்ப்பாக்கள், ஆவிக்குரிய பாடல்கள் ஆகியவை இடம்பெறட்டும். உளமார இசை பாடி ஆண்டவரைப் போற்றுங்கள். நம் ஆண்டவராகிய இயேசு கிறிஸ்துவின் பெயரால் எல்லாவற்றிற்காகவும் எப்போதும் தந்தையாம் கடவுளுக்கு நன்றி செலுத்துங்கள்.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01853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 56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உண்டு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நானும் அவர்களோடு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சதை உண்மையான உணவு. எனது இரத்தம் உண்மையான பானம்.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6: 51-58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மக்கள் கூட்டத்தை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 வந்த வாழ்வு தரும் உணவு நானே. இந்த உணவை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என்றுமே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கொடுக்கிறேன். அதை உலகு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வாழ்வதற்காகவே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இயலும்?” என்ற வாக்குவாதம்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அவர்களிடம், “உறுதியாக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உண்டு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குடித்தாலொழிய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வாழ்வு அடைய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உண்டு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நானும் அவரை இறுதி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சதை உண்மையான உணவு. எனது இரத்தம்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18504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உண்மையான பானம்.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உண்டு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நானும் அவர்களோடு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வாழும் தந்தை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நானும் அவரால்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 வந்த உணவு இதுவே; இது நம் முன்னோர்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அல்ல.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இறந்து போனார்கள்.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342571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இவ்வுணவை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95332451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459" y="749507"/>
            <a:ext cx="9144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 வருகிறேன்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பீடம் அர்ச்சனை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281318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– 2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57126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459" y="749507"/>
            <a:ext cx="9144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 வருகிறேன்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பீடம் அர்ச்சனை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120025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ஏ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பணிவிடை புரிய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654940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459" y="749507"/>
            <a:ext cx="9144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 வருகிறேன்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பீடம் அர்ச்சனை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413117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மாட்சிமிக்க மாற்றங்களை ஏற்படுத்தும் எங்கள் காணிக்கைகளை ஏற்றருளும்; அதனால் நீர் தந்தவற்றையே உமக்கு ஒப்புக்கொடுத்து உம்மையே நாங்கள் பெற்றுக்கொள்ளத் தகுதி பெறுவோமாக.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903593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129:7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ஆண்டவரிடமே உள்ளது; மிகுதியான மீட்பு அவரிடமே உண்டு.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6:51-52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 இறங்கி வந்த வாழ்வு தரும் உணவு நானே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 இந்த உணவை எவராவது உண்டால் 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என்றுமே வாழ்வார்.</a:t>
            </a:r>
          </a:p>
        </p:txBody>
      </p:sp>
    </p:spTree>
    <p:extLst>
      <p:ext uri="{BB962C8B-B14F-4D97-AF65-F5344CB8AC3E}">
        <p14:creationId xmlns:p14="http://schemas.microsoft.com/office/powerpoint/2010/main" val="1016601850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5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ஒன்றாக உயிரே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எனில் வாழும்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நாளும் பிரியாமல்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உயிராக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56296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53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ஒன்றாக உயிரே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நிலம்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மலர்வாழ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ஒளியாகி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நலம் சேர்க்கும்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உளமென்னும்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மலர்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நீயல்லவா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1211898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இவ்வருளடையாளங்களால் கிறிஸ்துவுடன் ஒன்றிணைந்த நாங்கள் உமது கனிவைப் பணிவுடன் வேண்டுகின்றோம்: அதனால் நாங்கள் இவ்வுலகில் கிறிஸ்துவின் சாயலுக்கு ஒத்திருந்து விண்ணகத்தில் அவருடன் தோழமை கொள்ளத் தகுதி பெறுவோமாக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649495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70560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கலங்கரை தீபமே கலங்களின் தாரகையே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துலங்கிடும் மணியே கலங்குவோர் கதியே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காத்திடுவாய்த் தாயே (2)</a:t>
            </a:r>
          </a:p>
          <a:p>
            <a:pPr>
              <a:lnSpc>
                <a:spcPct val="150000"/>
              </a:lnSpc>
              <a:buNone/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மாதர்களின் மாதிரியே மாயிருளில் ஒளி தாரகையே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மாதரசியே மன ஒளி தாராய் மாசு அகலச் செய்வாய்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0722121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கலங்கரை தீபமே கலங்களின் தாரகையே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துலங்கிடும் மணியே கலங்குவோர் கதியே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 தாயே - எங்களை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தாயெனவே தாவி வந்தோம்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சேயெனவே எமைச் சேர்த்திடுவாய்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என்னுள்ளம் தாயுனைத்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கூவிடும் குரல் கேளாய்</a:t>
            </a:r>
          </a:p>
        </p:txBody>
      </p:sp>
    </p:spTree>
    <p:extLst>
      <p:ext uri="{BB962C8B-B14F-4D97-AF65-F5344CB8AC3E}">
        <p14:creationId xmlns:p14="http://schemas.microsoft.com/office/powerpoint/2010/main" val="3288573496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7154</TotalTime>
  <Words>5725</Words>
  <Application>Microsoft Office PowerPoint</Application>
  <PresentationFormat>Widescreen</PresentationFormat>
  <Paragraphs>629</Paragraphs>
  <Slides>182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182</vt:i4>
      </vt:variant>
    </vt:vector>
  </HeadingPairs>
  <TitlesOfParts>
    <vt:vector size="190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87</cp:revision>
  <dcterms:created xsi:type="dcterms:W3CDTF">2022-07-13T11:32:32Z</dcterms:created>
  <dcterms:modified xsi:type="dcterms:W3CDTF">2024-08-01T03:54:49Z</dcterms:modified>
</cp:coreProperties>
</file>