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3"/>
  </p:notesMasterIdLst>
  <p:sldIdLst>
    <p:sldId id="4325" r:id="rId2"/>
    <p:sldId id="4486" r:id="rId3"/>
    <p:sldId id="5076" r:id="rId4"/>
    <p:sldId id="4059" r:id="rId5"/>
    <p:sldId id="3902" r:id="rId6"/>
    <p:sldId id="3903" r:id="rId7"/>
    <p:sldId id="3904" r:id="rId8"/>
    <p:sldId id="337" r:id="rId9"/>
    <p:sldId id="3583" r:id="rId10"/>
    <p:sldId id="1274" r:id="rId11"/>
    <p:sldId id="1275" r:id="rId12"/>
    <p:sldId id="3991" r:id="rId13"/>
    <p:sldId id="3992" r:id="rId14"/>
    <p:sldId id="3993" r:id="rId15"/>
    <p:sldId id="1281" r:id="rId16"/>
    <p:sldId id="1282" r:id="rId17"/>
    <p:sldId id="4240" r:id="rId18"/>
    <p:sldId id="4241" r:id="rId19"/>
    <p:sldId id="1283" r:id="rId20"/>
    <p:sldId id="1284" r:id="rId21"/>
    <p:sldId id="3994" r:id="rId22"/>
    <p:sldId id="3995" r:id="rId23"/>
    <p:sldId id="3996" r:id="rId24"/>
    <p:sldId id="3997" r:id="rId25"/>
    <p:sldId id="4242" r:id="rId26"/>
    <p:sldId id="4243" r:id="rId27"/>
    <p:sldId id="4228" r:id="rId28"/>
    <p:sldId id="3999" r:id="rId29"/>
    <p:sldId id="4000" r:id="rId30"/>
    <p:sldId id="4229" r:id="rId31"/>
    <p:sldId id="4230" r:id="rId32"/>
    <p:sldId id="1326" r:id="rId33"/>
    <p:sldId id="1327" r:id="rId34"/>
    <p:sldId id="4956" r:id="rId35"/>
    <p:sldId id="4957" r:id="rId36"/>
    <p:sldId id="3416" r:id="rId37"/>
    <p:sldId id="362" r:id="rId38"/>
    <p:sldId id="4274" r:id="rId39"/>
    <p:sldId id="4275" r:id="rId40"/>
    <p:sldId id="4276" r:id="rId41"/>
    <p:sldId id="4277" r:id="rId42"/>
    <p:sldId id="3321" r:id="rId43"/>
    <p:sldId id="3323" r:id="rId44"/>
    <p:sldId id="3324" r:id="rId45"/>
    <p:sldId id="3325" r:id="rId46"/>
    <p:sldId id="4316" r:id="rId47"/>
    <p:sldId id="4317" r:id="rId48"/>
    <p:sldId id="4318" r:id="rId49"/>
    <p:sldId id="4319" r:id="rId50"/>
    <p:sldId id="4271" r:id="rId51"/>
    <p:sldId id="4272" r:id="rId52"/>
    <p:sldId id="4273" r:id="rId53"/>
    <p:sldId id="4161" r:id="rId54"/>
    <p:sldId id="4920" r:id="rId55"/>
    <p:sldId id="4921" r:id="rId56"/>
    <p:sldId id="5252" r:id="rId57"/>
    <p:sldId id="5253" r:id="rId58"/>
    <p:sldId id="4922" r:id="rId59"/>
    <p:sldId id="5254" r:id="rId60"/>
    <p:sldId id="5255" r:id="rId61"/>
    <p:sldId id="5256" r:id="rId62"/>
    <p:sldId id="4923" r:id="rId63"/>
    <p:sldId id="4924" r:id="rId64"/>
    <p:sldId id="5257" r:id="rId65"/>
    <p:sldId id="5258" r:id="rId66"/>
    <p:sldId id="5259" r:id="rId67"/>
    <p:sldId id="4926" r:id="rId68"/>
    <p:sldId id="5260" r:id="rId69"/>
    <p:sldId id="5261" r:id="rId70"/>
    <p:sldId id="5262" r:id="rId71"/>
    <p:sldId id="5263" r:id="rId72"/>
    <p:sldId id="5264" r:id="rId73"/>
    <p:sldId id="4927" r:id="rId74"/>
    <p:sldId id="4928" r:id="rId75"/>
    <p:sldId id="1378" r:id="rId76"/>
    <p:sldId id="4482" r:id="rId77"/>
    <p:sldId id="3635" r:id="rId78"/>
    <p:sldId id="4244" r:id="rId79"/>
    <p:sldId id="4245" r:id="rId80"/>
    <p:sldId id="3649" r:id="rId81"/>
    <p:sldId id="1106" r:id="rId82"/>
    <p:sldId id="4278" r:id="rId83"/>
    <p:sldId id="4279" r:id="rId84"/>
    <p:sldId id="4280" r:id="rId85"/>
    <p:sldId id="4281" r:id="rId86"/>
    <p:sldId id="4283" r:id="rId87"/>
    <p:sldId id="4284" r:id="rId88"/>
    <p:sldId id="4282" r:id="rId89"/>
    <p:sldId id="5251" r:id="rId90"/>
    <p:sldId id="4002" r:id="rId91"/>
    <p:sldId id="4001" r:id="rId92"/>
    <p:sldId id="4004" r:id="rId93"/>
    <p:sldId id="4003" r:id="rId94"/>
    <p:sldId id="3423" r:id="rId95"/>
    <p:sldId id="4929" r:id="rId96"/>
    <p:sldId id="4324" r:id="rId97"/>
    <p:sldId id="1470" r:id="rId98"/>
    <p:sldId id="1471" r:id="rId99"/>
    <p:sldId id="1472" r:id="rId100"/>
    <p:sldId id="4246" r:id="rId101"/>
    <p:sldId id="4247" r:id="rId102"/>
    <p:sldId id="4286" r:id="rId103"/>
    <p:sldId id="1476" r:id="rId104"/>
    <p:sldId id="4248" r:id="rId105"/>
    <p:sldId id="4249" r:id="rId106"/>
    <p:sldId id="4287" r:id="rId107"/>
    <p:sldId id="1480" r:id="rId108"/>
    <p:sldId id="4250" r:id="rId109"/>
    <p:sldId id="4251" r:id="rId110"/>
    <p:sldId id="4252" r:id="rId111"/>
    <p:sldId id="4288" r:id="rId112"/>
    <p:sldId id="1485" r:id="rId113"/>
    <p:sldId id="4253" r:id="rId114"/>
    <p:sldId id="4254" r:id="rId115"/>
    <p:sldId id="4289" r:id="rId116"/>
    <p:sldId id="1489" r:id="rId117"/>
    <p:sldId id="4255" r:id="rId118"/>
    <p:sldId id="4256" r:id="rId119"/>
    <p:sldId id="4327" r:id="rId120"/>
    <p:sldId id="4290" r:id="rId121"/>
    <p:sldId id="1494" r:id="rId122"/>
    <p:sldId id="4257" r:id="rId123"/>
    <p:sldId id="4258" r:id="rId124"/>
    <p:sldId id="4259" r:id="rId125"/>
    <p:sldId id="4291" r:id="rId126"/>
    <p:sldId id="1499" r:id="rId127"/>
    <p:sldId id="4261" r:id="rId128"/>
    <p:sldId id="4260" r:id="rId129"/>
    <p:sldId id="4292" r:id="rId130"/>
    <p:sldId id="1504" r:id="rId131"/>
    <p:sldId id="4262" r:id="rId132"/>
    <p:sldId id="4263" r:id="rId133"/>
    <p:sldId id="4328" r:id="rId134"/>
    <p:sldId id="4293" r:id="rId135"/>
    <p:sldId id="4483" r:id="rId136"/>
    <p:sldId id="3784" r:id="rId137"/>
    <p:sldId id="3785" r:id="rId138"/>
    <p:sldId id="3786" r:id="rId139"/>
    <p:sldId id="3787" r:id="rId140"/>
    <p:sldId id="3788" r:id="rId141"/>
    <p:sldId id="3789" r:id="rId142"/>
    <p:sldId id="3790" r:id="rId143"/>
    <p:sldId id="3791" r:id="rId144"/>
    <p:sldId id="3792" r:id="rId145"/>
    <p:sldId id="3793" r:id="rId146"/>
    <p:sldId id="3794" r:id="rId147"/>
    <p:sldId id="3795" r:id="rId148"/>
    <p:sldId id="3796" r:id="rId149"/>
    <p:sldId id="3797" r:id="rId150"/>
    <p:sldId id="3798" r:id="rId151"/>
    <p:sldId id="3799" r:id="rId152"/>
    <p:sldId id="3800" r:id="rId153"/>
    <p:sldId id="3801" r:id="rId154"/>
    <p:sldId id="4294" r:id="rId155"/>
    <p:sldId id="4295" r:id="rId156"/>
    <p:sldId id="4139" r:id="rId157"/>
    <p:sldId id="3805" r:id="rId158"/>
    <p:sldId id="3806" r:id="rId159"/>
    <p:sldId id="3807" r:id="rId160"/>
    <p:sldId id="4930" r:id="rId161"/>
    <p:sldId id="3698" r:id="rId162"/>
    <p:sldId id="3884" r:id="rId163"/>
    <p:sldId id="4982" r:id="rId164"/>
    <p:sldId id="5250" r:id="rId165"/>
    <p:sldId id="889" r:id="rId166"/>
    <p:sldId id="4285" r:id="rId167"/>
    <p:sldId id="4931" r:id="rId168"/>
    <p:sldId id="4326" r:id="rId169"/>
    <p:sldId id="4484" r:id="rId170"/>
    <p:sldId id="4399" r:id="rId171"/>
    <p:sldId id="4551" r:id="rId172"/>
    <p:sldId id="4925" r:id="rId173"/>
    <p:sldId id="4947" r:id="rId174"/>
    <p:sldId id="4948" r:id="rId175"/>
    <p:sldId id="4147" r:id="rId176"/>
    <p:sldId id="3691" r:id="rId177"/>
    <p:sldId id="3692" r:id="rId178"/>
    <p:sldId id="3693" r:id="rId179"/>
    <p:sldId id="4966" r:id="rId180"/>
    <p:sldId id="4981" r:id="rId181"/>
    <p:sldId id="3897" r:id="rId18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theme" Target="theme/theme1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67C50D-D7F7-4144-878F-7949508CEB30}" type="datetimeFigureOut">
              <a:rPr lang="en-US" smtClean="0"/>
              <a:t>01-Aug-24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AEBDA1-2725-4767-895E-C7C5154C8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042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170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1531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75D09E-72C6-D1E9-EF90-D2C2A8630D6D}"/>
              </a:ext>
            </a:extLst>
          </p:cNvPr>
          <p:cNvSpPr txBox="1"/>
          <p:nvPr/>
        </p:nvSpPr>
        <p:spPr>
          <a:xfrm>
            <a:off x="4616825" y="1649506"/>
            <a:ext cx="75751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20ஆம்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 </a:t>
            </a:r>
          </a:p>
        </p:txBody>
      </p:sp>
    </p:spTree>
    <p:extLst>
      <p:ext uri="{BB962C8B-B14F-4D97-AF65-F5344CB8AC3E}">
        <p14:creationId xmlns:p14="http://schemas.microsoft.com/office/powerpoint/2010/main" val="288875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83:10-11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கேடயமாகிய கடவுளே, கண்ணோக்கும்;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திருப்பொழிவு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செய்தவரின் முகத்தைக் கனிவுடன் பாரும். - வேற்றிடங்களில் வாழும் ஆயிரம் நாள்களிலும் உம் கோ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முற்றங்களில் தங்கும் ஒரு நாளே மேலானது.</a:t>
            </a:r>
          </a:p>
        </p:txBody>
      </p:sp>
    </p:spTree>
    <p:extLst>
      <p:ext uri="{BB962C8B-B14F-4D97-AF65-F5344CB8AC3E}">
        <p14:creationId xmlns:p14="http://schemas.microsoft.com/office/powerpoint/2010/main" val="4032775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வசந்தமாய்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விடியல்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புலர்ந்திடும்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பொழுது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இறைகுலமே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நிறை வாஞ்சை மனதுடன்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அருட்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ஒளியிது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அர்ப்பணமாகிட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திருப்பலியினில்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கலந்திட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கூடுங்களே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71856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வறண்ட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மணலாய்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தவித்திடும்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பொங்கிடும்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மாபெரும்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மானுட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நேசம்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மலர்ந்திடும்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இதயத்தில் ஏந்தி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சாட்சியாய்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திகழ்வோம்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திருக்குலமே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4759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வசந்தமாய்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விடியல்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புலர்ந்திடும்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பொழுது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இறைகுலமே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நிறை வாஞ்சை மனதுடன்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அருட்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ஒளியிது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அர்ப்பணமாகிட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திருப்பலியினில்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கலந்திட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கூடுங்களே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7095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எங்கும் நிறைந்த தந்தை வழிசெல்ல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வார்த்தையை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வழங்கிடும்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ஆறுதல் இன்றி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அலைந்திடும்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உலகில்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தேற்றுதல்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இதயத்தில் ஏந்தி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சாட்சியாய்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திகழ்வோம்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திருக்குலமே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3963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வசந்தமாய்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விடியல்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புலர்ந்திடும்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பொழுது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இறைகுலமே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நிறை வாஞ்சை மனதுடன்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அருட்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ஒளியிது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அர்ப்பணமாகிட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திருப்பலியினில்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கலந்திட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கூடுங்களே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7160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இறைவா, உம்மை அன்பு செய்வோருக்குக் கட்புலனாகாத பல்வேறு நன்மைகளை நீரே ஏற்பாடு செய்திருக்கின்றீர்; எங்கள் இதயங்களில் உமது அன்பின் நிறைவைப் பொழிவதால் நாங்கள் உம்மை அனைத்திலும், அனைத்துக்கும் மேலாகவும் அன்பு செய்து எல்லா வகை மனித எதிர்பார்ப்புகளையும் கடந்த உம் வாக்குறுதிகளைப்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457794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பெற்றுக்கொள்வோமாக. 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69210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 இன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திருமலைக்கு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அழைத்து வருவேன்.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56: 1, 6-7</a:t>
            </a:r>
          </a:p>
        </p:txBody>
      </p:sp>
    </p:spTree>
    <p:extLst>
      <p:ext uri="{BB962C8B-B14F-4D97-AF65-F5344CB8AC3E}">
        <p14:creationId xmlns:p14="http://schemas.microsoft.com/office/powerpoint/2010/main" val="147457501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கூறுவது இதுவே: நீதியை நிலைநாட்டுங்கள், நேர்மையைக் கடைப்பிடியுங்கள்; நான் வழங்கும் விடுதலை அண்மையில் உள்ளது; நான் அளிக்கும் வெற்றி விரைவில் வெளிப்படும்.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ஆண்டவருக்குத் திருப்பணி செய்வதற்கும், அவரது பெயர்மீது அன்புகூர்வதற்கும், அவர்தம் ஊழியராய் இருப்பதற்கும், தங்களை ஆண்டவரோடு இணைத்துக்கொண்டு ஓய்வு நாளைத் தீட்டுப்படுத்தாது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3813105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206191"/>
            <a:ext cx="12192000" cy="6553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5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கடைப்பிடித்து, தம் </a:t>
            </a:r>
            <a:r>
              <a:rPr lang="ta-IN" sz="35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உடன்படிக்கையை</a:t>
            </a:r>
            <a:r>
              <a:rPr lang="ta-IN" sz="35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5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உறுதியாய்ப்</a:t>
            </a:r>
            <a:r>
              <a:rPr lang="ta-IN" sz="35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5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பற்றிக்</a:t>
            </a:r>
            <a:r>
              <a:rPr lang="en-IN" sz="35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5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கொள்ளும் பிற இன </a:t>
            </a:r>
            <a:r>
              <a:rPr lang="ta-IN" sz="35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மக்களைக்</a:t>
            </a:r>
            <a:r>
              <a:rPr lang="ta-IN" sz="35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குறித்து ஆண்டவர் கூறுவது: அவர்களை நான் என் </a:t>
            </a:r>
            <a:r>
              <a:rPr lang="ta-IN" sz="35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திருமலைக்கு</a:t>
            </a:r>
            <a:r>
              <a:rPr lang="ta-IN" sz="35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அழைத்து வருவேன்; </a:t>
            </a:r>
            <a:r>
              <a:rPr lang="ta-IN" sz="35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இறைவேண்டல்</a:t>
            </a:r>
            <a:r>
              <a:rPr lang="ta-IN" sz="35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செய்யப்படும் என் </a:t>
            </a:r>
            <a:r>
              <a:rPr lang="ta-IN" sz="35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இல்லத்தில்</a:t>
            </a:r>
            <a:r>
              <a:rPr lang="ta-IN" sz="35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அவர்களை </a:t>
            </a:r>
            <a:r>
              <a:rPr lang="ta-IN" sz="35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மகிழச்</a:t>
            </a:r>
            <a:r>
              <a:rPr lang="ta-IN" sz="35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செய்வேன்; அவர்கள் படைக்கும் </a:t>
            </a:r>
            <a:r>
              <a:rPr lang="ta-IN" sz="35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எரிபலிகளும்</a:t>
            </a:r>
            <a:r>
              <a:rPr lang="ta-IN" sz="35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5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மற்றப்</a:t>
            </a:r>
            <a:r>
              <a:rPr lang="ta-IN" sz="35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5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பலிகளும்</a:t>
            </a:r>
            <a:r>
              <a:rPr lang="ta-IN" sz="35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5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பீடத்தின்மேல்</a:t>
            </a:r>
            <a:r>
              <a:rPr lang="ta-IN" sz="35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5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5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5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கொள்ளப்படும்</a:t>
            </a:r>
            <a:r>
              <a:rPr lang="ta-IN" sz="35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என் இல்லம் </a:t>
            </a:r>
            <a:r>
              <a:rPr lang="ta-IN" sz="35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மக்களினங்கள்</a:t>
            </a:r>
            <a:r>
              <a:rPr lang="ta-IN" sz="35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5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அனைத்திற்கும்</a:t>
            </a:r>
            <a:r>
              <a:rPr lang="ta-IN" sz="35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‘</a:t>
            </a:r>
            <a:r>
              <a:rPr lang="ta-IN" sz="35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இறைமன்றாட்டின்</a:t>
            </a:r>
            <a:r>
              <a:rPr lang="ta-IN" sz="35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வீடு’ என</a:t>
            </a:r>
            <a:r>
              <a:rPr lang="en-IN" sz="35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5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அழைக்கப்படும்.</a:t>
            </a:r>
            <a:endParaRPr lang="en-IN" sz="355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73795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22861835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67: 1-2. 4. 5,7 (பல்லவி: 3)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கடவுளே!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மக்களினத்தார்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போற்றிடுவர்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9374767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கடவுளே!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இரங்கி,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வீசுவீராக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அப்பொழுது, 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வழியை அறிந்துகொள்ளும்; பிற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அனைவரும்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கடவுளே!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மக்களினத்தார்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போற்றிடுவர்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4656974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மகிழ்ச்சியுடன்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பாடிடுவராக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ஏனெனில்,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நேர்மையுடன்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வழிநடத்துகின்றீர்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கடவுளே!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மக்களினத்தார்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போற்றிடுவர்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421629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கடவுளே!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மக்கள் எல்லாரும்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 கடவுள் நமக்கு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கடையெல்லை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அஞ்சுவராக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கடவுளே!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மக்களினத்தார்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போற்றிடுவர்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9549849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தாம்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அருள்கொடைகளையும்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திரும்பப்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உரோமையருக்கு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11: 13-15, 29-32</a:t>
            </a:r>
          </a:p>
        </p:txBody>
      </p:sp>
    </p:spTree>
    <p:extLst>
      <p:ext uri="{BB962C8B-B14F-4D97-AF65-F5344CB8AC3E}">
        <p14:creationId xmlns:p14="http://schemas.microsoft.com/office/powerpoint/2010/main" val="130767587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 நான்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பொறாமையைத்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தூண்டிவிட்டு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சிலரையேனும்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மீட்க முடியும் என நம்புகிறேன்.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தள்ளப்பட்டபோதே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ஒப்புரவாகியது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என்றால், அவர்கள் அவரால்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ஏற்றுக்கொள்ளப்படும்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1130012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எப்படி இருக்கும்!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உயிர் பெற்று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சொல்லலாம் அல்லவா?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ஏனெனில், கடவுள் தாம்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திரும்பப்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ஒரு காலத்தில்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கீழ்ப்படியாமல்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இருந்தீர்கள்; இப்பொழுது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கீழ்ப்படியாமல்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இருப்பதால், நீங்கள்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969921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அதுபோல,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இருக்கிறீர்கள்;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கீழ்ப்படியாமல்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இருக்கிறார்கள்; ஆனால் அவர்களும் விரைவில் இரக்கம்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இவ்வாறு நடந்திருக்கிறது.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காட்டுவதற்காகவே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கீழ்ப்படியாமைக்கு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உட்படுத்தினார்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1748047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26584746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4: 23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பறைசாற்றினார்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மக்களிடையே இருந்த நோய்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நொடிகள்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131232988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31784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அம்மா,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பெரிது.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15: 21-28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424589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தீர்,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சீதோன்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ஆகிய பகுதிகளை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அவற்றின்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பகுதியில்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வாழ்ந்துவந்த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கானானியப்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 ஒருவர் அவரிடம் வந்து, “ஐயா,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மகள் பேய்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கொடுமைக்குள்ளாகி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இருக்கிறாள்”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கதறினார். ஆனால் இயேசு அவரிடம் ஒரு வார்த்தைகூட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சொல்லவில்லை.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அணுகி,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பின்னால்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72059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கத்திக்கொண்டு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வருகிறாரே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இவரை அனுப்பிவிடும்”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குலத்தாருள்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காணாமற்போன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ஆடுகளாய்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இருப்போரிடமே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அனுப்பப்பட்டேன்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அப்பெண்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பணிந்து, “ஐயா,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உணவை எடுத்து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குட்டிகளுக்குப்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போடுவது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முறையல்ல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64054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அப்பெண்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“ஆம் ஐயா, ஆனாலும்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உரிமையாளரின்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மேசையிலிருந்து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விழும் சிறு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துண்டுகளை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குட்டிகள்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தின்னுமே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“அம்மா,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பெரிது.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விரும்பியவாறே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அவரிடம் கூறினார்.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அந்நேரம்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மகளின் பிணி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0573105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5459" y="749507"/>
            <a:ext cx="9144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 வருகிறேன் கொடுத்து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பீடம் அர்ச்சனை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7281318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தந்தேன்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– 2 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உமக்குகந்த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பலிப்பொருளாய்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தருவேன்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தருவேன்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57126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5459" y="749507"/>
            <a:ext cx="9144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 வருகிறேன் கொடுத்து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பீடம் அர்ச்சனை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0120025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ஏ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வறியோர்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துடைத்திடும்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பணிவிடை புரிய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தருவேன்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654940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5459" y="749507"/>
            <a:ext cx="9144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 வருகிறேன் கொடுத்து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பீடம் அர்ச்சனை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0413117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மாட்சிமிக்க மாற்றங்களை ஏற்படுத்தும் எங்கள் காணிக்கைகளை ஏற்றருளும்; அதனால் நீர் தந்தவற்றையே உமக்கு ஒப்புக்கொடுத்து உம்மையே நாங்கள் பெற்றுக்கொள்ளத் தகுதி பெறுவோமாக.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1903593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 மறைநிகழ்வு வழியாக கிறிஸ்து புரிந்த அற்புதச் செயல் இதுவே: தேர்ந்தெடுக்கப்பட்ட வழிமரபினர், அரச குருக்களின் கூட்டத்தினர், 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மக்களினத்தார், அவரது உரிமைச் சொத்தான மக்கள் எனும் மாட்சியை நாங்கள் இப்பொழுது அடையுமாறு,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பாவத்திலிருந்தும் சாவின் பிடியிலிருந்தும் அழைக்க அவர் திருவுளமானார்;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இருளிலிருந்து உமது வியத்தகு ஒளிக்கு அழைக்கப்பட்ட நாங்கள் உமது வல்லமையை எங்கும் எடுத்துரைக்கச் செய்தருளினார்.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 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</a:t>
            </a: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தவறிழைத்த எங்கள் மீது கிறிஸ்து இரக்கம் கொண்டு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பிறக்கத் திருவுளமானார்; சிலுவையில் பாடுபட்டு, முடிவில்லாச் சாவிலிருந்து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307724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விடுவித்தார்; இறந்தோரிடமிருந்து உயிர்த்தெழுந்து நிலைவாழ்வை எங்களுக்கு அருளினார்.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 உரிய மனிதருக்கு உமது இறை இயல்பின் ஆதரவை அளிக்கின்றீர்; மேலும் மனிதனின் சாகும் தன்மையைப் பிணி போக்கும் மருந்தாகப் பயன்படுத்தி, நாங்கள் எவ்வாறு அழிவுற்றோமோ அவ்வாறே எங்கள் ஆண்டவராகிய கிறிஸ்து 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மீட்பு அருளுகின்றீர்; இவை அனைத்தாலும் அளவற்ற மாட்சி உமக்கே உரியது என்பதை உணர்கின்றோம்.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0341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 உமது மாண்பை வானதூதர்களின் அணிகள் வழிபடுகின்றன; உமது திருமுன் எக்காலத்தும் மகிழ்கின்றன; அவர்களோடு எங்கள் குரலையும் சேர்த்துக்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அக்களிப்புடன் 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189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கிறிஸ்து பிறந்து முன்னைய பாவ நிலையிலிருந்து மனிதரைப் புதுப்பித்தார்; பாடுபட்டு, எங்கள் பாவங்களை அழித்தார்;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338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உயிர்த்தெழுந்து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 வழிவகுத்தார்; தந்தையே, அவர் உம்மிடம் விண்ணேறி வந்து, விண்ணகத்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 கதவுகளைத் திறந்து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உலகு அனைத்தையும் படைத்தீர், காலங்களின் மாற்றங்களையும் முறைப்படுத்தினீர், உமது சாயலில் மனிதரை உருவாக்கினீர்; இவ்வுலகின் வியத்தகு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79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9028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பொருள்கள் எல்லாவற்றையும் அவர்களுக்குப் பணிய வைத்தீர். இவ்வாறு அவர்கள் உமது படைப்புகள் அனைத்தின்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பதிலாள்களாக ஆட்சி செலுத்தவும் உம் செயல்களின் மேன்மையைக் கண்டு உம்மை இடையறாது புகழ்ந்தேத்தவும் எங்கள் ஆண்டவராகிய கிறிஸ்து வழியாகச் செய்தருளினீர்.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48098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வாழ்வதும் இயங்குவதும் இருப்பதும் உம்மிலேதான்; இந்த உடலோடு வாழ்கையில் உமது பரிவிரக்கத்தின் பயன்களை மட்டுமே நாங்கள் நாள்தோறும்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அனுபவிப்பதோடன்றி இப்பொழுதே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பிணையையும் கொண்டுள்ளோம்; ஏனெனில் உம் 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 நாங்கள், பாஸ்கா மறைநிகழ்வின் பயன் எங்களுக்கு என்றும் உண்டு என நம்புகின்றோம்; அந்த ஆவியார் வழியாகவே நீர் இயேசுவைச் சாவினின்று உயிர்த்தெழச் செய்தீர்.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35291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223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எங்களுக்கு மீட்பரை அனுப்பும் அளவுக்கு உலகின் மீது பரிவன்பு கொண்டீர்; அவர் பாவம் தவிர மற்றனைத்திலும் எங்களைப் போல இருக்கத்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181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 கொண்டீர்; இவ்வாறு நீர் உம் திருமகனிடம் செலுத்திய அன்பை எங்கள் மீதும் செலுத்தினீர்; நாங்கள் கீழ்ப்படியாமையால் பாவம் செய்து இழந்த உம்முடைய கொடைகளை அவருடைய கீழ்ப்படிதலால் மீட்டு எங்களுக்கு அருளினீர்.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219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பாவப் பழியால் வெகுதொலைவில் அகன்றிருந்த உம் பிள்ளைகளை உம் திருமகனின் இரத்தத்தாலும் தூய ஆவியாரின் வல்லமையாலும்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751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மீண்டும் ஒன்றிணைக்கத் திருவுளமானீர்; இவ்வாறு உம் மக்கள் மூவொரு கடவுளின்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ஒன்றிப்பால் ஒருங்கிணைக்கப்பட்டுக் கிறிஸ்துவின் உடலும் தூய ஆவியாரின் கோவிலுமான திரு அவையாகத் திகழச் செய்தீர்; இதனால் பல்வகையில் வெளிப்படும் உமது ஞானத்தைப் புகழச் செய்தீர்.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888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களோடும் புனிதரின் பெருந்திரளோடும்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8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129:7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ஆண்டவரிடமே உள்ளது; மிகுதியான மீட்பு அவரிடமே உண்டு.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6:51-52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விண்ணகத்திலிருந்து இறங்கி வந்த வாழ்வு தரும் உணவு நானே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என்கிறார் ஆண்டவர். இந்த உணவை எவராவது உண்டால் 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என்றுமே வாழ்வார்.</a:t>
            </a:r>
          </a:p>
        </p:txBody>
      </p:sp>
    </p:spTree>
    <p:extLst>
      <p:ext uri="{BB962C8B-B14F-4D97-AF65-F5344CB8AC3E}">
        <p14:creationId xmlns:p14="http://schemas.microsoft.com/office/powerpoint/2010/main" val="1016601850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53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ஒன்றாக உயிரே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என்றாக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- 3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நினைவாக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எனில் வாழும்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துணையாளன்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நீயல்லவா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நாளும் பிரியாமல்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உயிராக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56296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53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ஒன்றாக உயிரே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என்றாக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- 3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நிலம் வாழ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நீராகி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மலர்வாழ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ஒளியாகி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நலம் சேர்க்கும்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உளமென்னும்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மலர் வாழ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இளந்தென்றல்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நீயல்லவா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இளந்தென்றல்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நீயல்லவா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1211898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இவ்வருளடையாளங்களால் கிறிஸ்துவுடன் ஒன்றிணைந்த நாங்கள் உமது கனிவைப் பணிவுடன் வேண்டுகின்றோம்: அதனால் நாங்கள் இவ்வுலகில் கிறிஸ்துவின் சாயலுக்கு ஒத்திருந்து விண்ணகத்தில் அவருடன் தோழமை கொள்ளத் தகுதி பெறுவோமாக என்றென்றும் வாழ்ந்து ஆட்சி செய்கின்ற அவர் வழியாக உம்மை மன்றாடுகின்றோம்.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6494958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70560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கலங்கரை தீபமே கலங்களின் தாரகையே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துலங்கிடும் மணியே கலங்குவோர் கதியே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காத்திடுவாய்த் தாயே (2)</a:t>
            </a:r>
          </a:p>
          <a:p>
            <a:pPr>
              <a:lnSpc>
                <a:spcPct val="150000"/>
              </a:lnSpc>
              <a:buNone/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மாதர்களின் மாதிரியே மாயிருளில் ஒளி தாரகையே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மாதரசியே மன ஒளி தாராய் மாசு அகலச் செய்வாய்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90722121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கலங்கரை தீபமே கலங்களின் தாரகையே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துலங்கிடும் மணியே கலங்குவோர் கதியே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 தாயே - எங்களை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தாயெனவே தாவி வந்தோம்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சேயெனவே எமைச் சேர்த்திடுவாய்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 என்னுள்ளம் தாயுனைத் தேடி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கூவிடும் குரல் கேளாய்</a:t>
            </a:r>
          </a:p>
        </p:txBody>
      </p:sp>
    </p:spTree>
    <p:extLst>
      <p:ext uri="{BB962C8B-B14F-4D97-AF65-F5344CB8AC3E}">
        <p14:creationId xmlns:p14="http://schemas.microsoft.com/office/powerpoint/2010/main" val="3288573496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7148</TotalTime>
  <Words>5741</Words>
  <Application>Microsoft Office PowerPoint</Application>
  <PresentationFormat>Widescreen</PresentationFormat>
  <Paragraphs>624</Paragraphs>
  <Slides>181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181</vt:i4>
      </vt:variant>
    </vt:vector>
  </HeadingPairs>
  <TitlesOfParts>
    <vt:vector size="189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85</cp:revision>
  <dcterms:created xsi:type="dcterms:W3CDTF">2022-07-13T11:32:32Z</dcterms:created>
  <dcterms:modified xsi:type="dcterms:W3CDTF">2024-08-01T03:49:14Z</dcterms:modified>
</cp:coreProperties>
</file>