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4294" r:id="rId2"/>
    <p:sldId id="5251" r:id="rId3"/>
    <p:sldId id="5255" r:id="rId4"/>
    <p:sldId id="5256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20" r:id="rId32"/>
    <p:sldId id="4921" r:id="rId33"/>
    <p:sldId id="3290" r:id="rId34"/>
    <p:sldId id="3292" r:id="rId35"/>
    <p:sldId id="5261" r:id="rId36"/>
    <p:sldId id="5262" r:id="rId37"/>
    <p:sldId id="5263" r:id="rId38"/>
    <p:sldId id="3259" r:id="rId39"/>
    <p:sldId id="3297" r:id="rId40"/>
    <p:sldId id="3320" r:id="rId41"/>
    <p:sldId id="5264" r:id="rId42"/>
    <p:sldId id="5265" r:id="rId43"/>
    <p:sldId id="5257" r:id="rId44"/>
    <p:sldId id="3260" r:id="rId45"/>
    <p:sldId id="5258" r:id="rId46"/>
    <p:sldId id="5259" r:id="rId47"/>
    <p:sldId id="5260" r:id="rId48"/>
    <p:sldId id="4928" r:id="rId49"/>
    <p:sldId id="1378" r:id="rId50"/>
    <p:sldId id="4482" r:id="rId51"/>
    <p:sldId id="4639" r:id="rId52"/>
    <p:sldId id="4640" r:id="rId53"/>
    <p:sldId id="4960" r:id="rId54"/>
    <p:sldId id="5252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5253" r:id="rId125"/>
    <p:sldId id="4514" r:id="rId126"/>
    <p:sldId id="4474" r:id="rId127"/>
    <p:sldId id="4475" r:id="rId128"/>
    <p:sldId id="4476" r:id="rId129"/>
    <p:sldId id="4477" r:id="rId130"/>
    <p:sldId id="4964" r:id="rId131"/>
    <p:sldId id="4965" r:id="rId132"/>
    <p:sldId id="4982" r:id="rId133"/>
    <p:sldId id="5250" r:id="rId134"/>
    <p:sldId id="5254" r:id="rId135"/>
    <p:sldId id="4330" r:id="rId136"/>
    <p:sldId id="4484" r:id="rId137"/>
    <p:sldId id="1796" r:id="rId138"/>
    <p:sldId id="4390" r:id="rId139"/>
    <p:sldId id="4946" r:id="rId140"/>
    <p:sldId id="4926" r:id="rId141"/>
    <p:sldId id="4927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73937" y="1649506"/>
            <a:ext cx="66180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15-24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கண்களுக்கு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உன்னிடமிருந்து ஒரே நொடியில்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ஆனால்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மெதுவாய்ப்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பெருமூச்சு விடு!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இறந்தோர்க்காய்ப்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புலம்பாதே!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தலைப்பாகையைக்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கட்டிக்கொள்! காலில்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அணிந்துகொள்! உன் வாயை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மூடிக்கொள்ளாதே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இழவு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!"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உரையாடினேன்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மாலையில் என் மனைவி இறந்துவிட்டாள். மறுநாள் காலையில்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செய்தேன். அப்போது மக்கள் என்னிடம், ‘நீர்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சொன்னது: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611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 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செய்வீர்கள்; நீங்களும் உங்கள் வாயை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இழவு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296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தலைப்பாகையை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தலையில்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குற்றப்பழி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இருப்பான்.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செய்வீர்கள்.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என அறிந்துகொள்வீர்கள்.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34965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32: 18-19. 20. 21 (பல்லவி: 18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உன்னை ஈன்ற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உன்னை உருவாக்கிய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கண்டு அவர்களை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அவர் உரைத்தார்: எனது முகத்தை அவர்களிடமிருந்து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அவர்களது முடிவு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கவனித்துக்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அவர்கள் கேடுகெட்ட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நேர்மை அறவே அற்ற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4685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எரிச்சலூட்டினர்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ஒன்றுமில்லாத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எரிச்சலூட்டுவேன்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மதிகெட்ட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0843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6377091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நீர் போய்,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16-22</a:t>
            </a:r>
          </a:p>
        </p:txBody>
      </p:sp>
    </p:spTree>
    <p:extLst>
      <p:ext uri="{BB962C8B-B14F-4D97-AF65-F5344CB8AC3E}">
        <p14:creationId xmlns:p14="http://schemas.microsoft.com/office/powerpoint/2010/main" val="52854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இளைஞர்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என்ன நன்மை செய்ய வேண்டும்?” என்று கேட்டார். 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என்னை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6825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இயேசு, “கொலை செய்யாதே; விபசாரம் செய்யாதே; களவு செய்யாதே;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சொல்லாதே;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நட. மேலும், உன்மீது நீ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இளைஞர் அவரிடம், “இவை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கடைப்பிடித்து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இன்னும்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என்ன?” என்று கேட்டார்.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நீர் போய்,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அந்த இளைஞர்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சென்றுவிட்டார். ஏனெனில் அவருக்கு ஏராளமான சொத்து இருந்தது.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92635741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எனைத் தேற்றும் உன் வார்த்தை உயிரானது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உயிர் வாழ உரமாகுது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எனையாளும் நினைவெல்லாம்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 என் வாழ்வின் வரமல்லவா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26622058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347898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தாங்கும் உன் அன்பு மாறாதது - அது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செல்வத்துள் மேலானது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இனி என்றும்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பொருள் தேடும் உறவல்லவா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40019559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81524817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வான்லோக ராணி வையக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மீதிலே புனித மாது நீ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விண்ணொளிர் தாரகை தாயே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தண்ணொளிர்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சிடும் ஆரணி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பாவமேதுமில்லா சீலி பாவிகளின் செல்வ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பாதுகாத்து ஆளுவாயே நீ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953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வான்லோக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மாது நீ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ராக்கினி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வழ்த்திடும்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ராக்கினி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பாவமேதுமில்லா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</p:txBody>
      </p:sp>
    </p:spTree>
    <p:extLst>
      <p:ext uri="{BB962C8B-B14F-4D97-AF65-F5344CB8AC3E}">
        <p14:creationId xmlns:p14="http://schemas.microsoft.com/office/powerpoint/2010/main" val="151593764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5092</Words>
  <Application>Microsoft Office PowerPoint</Application>
  <PresentationFormat>Widescreen</PresentationFormat>
  <Paragraphs>540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2022-07-13T11:51:49Z</dcterms:created>
  <dcterms:modified xsi:type="dcterms:W3CDTF">2024-08-13T03:25:18Z</dcterms:modified>
</cp:coreProperties>
</file>