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3"/>
  </p:notesMasterIdLst>
  <p:sldIdLst>
    <p:sldId id="4294" r:id="rId2"/>
    <p:sldId id="5251" r:id="rId3"/>
    <p:sldId id="5255" r:id="rId4"/>
    <p:sldId id="5256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20" r:id="rId32"/>
    <p:sldId id="4921" r:id="rId33"/>
    <p:sldId id="5261" r:id="rId34"/>
    <p:sldId id="5262" r:id="rId35"/>
    <p:sldId id="4922" r:id="rId36"/>
    <p:sldId id="4933" r:id="rId37"/>
    <p:sldId id="4934" r:id="rId38"/>
    <p:sldId id="4935" r:id="rId39"/>
    <p:sldId id="4936" r:id="rId40"/>
    <p:sldId id="5263" r:id="rId41"/>
    <p:sldId id="5264" r:id="rId42"/>
    <p:sldId id="5265" r:id="rId43"/>
    <p:sldId id="4937" r:id="rId44"/>
    <p:sldId id="4938" r:id="rId45"/>
    <p:sldId id="4939" r:id="rId46"/>
    <p:sldId id="5257" r:id="rId47"/>
    <p:sldId id="3260" r:id="rId48"/>
    <p:sldId id="5258" r:id="rId49"/>
    <p:sldId id="5259" r:id="rId50"/>
    <p:sldId id="5260" r:id="rId51"/>
    <p:sldId id="4928" r:id="rId52"/>
    <p:sldId id="1378" r:id="rId53"/>
    <p:sldId id="4482" r:id="rId54"/>
    <p:sldId id="4639" r:id="rId55"/>
    <p:sldId id="4640" r:id="rId56"/>
    <p:sldId id="4960" r:id="rId57"/>
    <p:sldId id="5252" r:id="rId58"/>
    <p:sldId id="3424" r:id="rId59"/>
    <p:sldId id="1470" r:id="rId60"/>
    <p:sldId id="1471" r:id="rId61"/>
    <p:sldId id="1472" r:id="rId62"/>
    <p:sldId id="4246" r:id="rId63"/>
    <p:sldId id="4247" r:id="rId64"/>
    <p:sldId id="4286" r:id="rId65"/>
    <p:sldId id="1476" r:id="rId66"/>
    <p:sldId id="3972" r:id="rId67"/>
    <p:sldId id="4297" r:id="rId68"/>
    <p:sldId id="4287" r:id="rId69"/>
    <p:sldId id="1480" r:id="rId70"/>
    <p:sldId id="4250" r:id="rId71"/>
    <p:sldId id="4251" r:id="rId72"/>
    <p:sldId id="4288" r:id="rId73"/>
    <p:sldId id="1485" r:id="rId74"/>
    <p:sldId id="4253" r:id="rId75"/>
    <p:sldId id="4254" r:id="rId76"/>
    <p:sldId id="4289" r:id="rId77"/>
    <p:sldId id="1489" r:id="rId78"/>
    <p:sldId id="4485" r:id="rId79"/>
    <p:sldId id="4256" r:id="rId80"/>
    <p:sldId id="4290" r:id="rId81"/>
    <p:sldId id="1494" r:id="rId82"/>
    <p:sldId id="4257" r:id="rId83"/>
    <p:sldId id="4258" r:id="rId84"/>
    <p:sldId id="4291" r:id="rId85"/>
    <p:sldId id="1499" r:id="rId86"/>
    <p:sldId id="4486" r:id="rId87"/>
    <p:sldId id="4260" r:id="rId88"/>
    <p:sldId id="4298" r:id="rId89"/>
    <p:sldId id="4292" r:id="rId90"/>
    <p:sldId id="4299" r:id="rId91"/>
    <p:sldId id="4262" r:id="rId92"/>
    <p:sldId id="4263" r:id="rId93"/>
    <p:sldId id="4293" r:id="rId94"/>
    <p:sldId id="4300" r:id="rId95"/>
    <p:sldId id="4301" r:id="rId96"/>
    <p:sldId id="4302" r:id="rId97"/>
    <p:sldId id="4303" r:id="rId98"/>
    <p:sldId id="4304" r:id="rId99"/>
    <p:sldId id="4305" r:id="rId100"/>
    <p:sldId id="4306" r:id="rId101"/>
    <p:sldId id="4307" r:id="rId102"/>
    <p:sldId id="4483" r:id="rId103"/>
    <p:sldId id="3784" r:id="rId104"/>
    <p:sldId id="3785" r:id="rId105"/>
    <p:sldId id="3786" r:id="rId106"/>
    <p:sldId id="4322" r:id="rId107"/>
    <p:sldId id="3788" r:id="rId108"/>
    <p:sldId id="3789" r:id="rId109"/>
    <p:sldId id="3790" r:id="rId110"/>
    <p:sldId id="3791" r:id="rId111"/>
    <p:sldId id="3792" r:id="rId112"/>
    <p:sldId id="3793" r:id="rId113"/>
    <p:sldId id="3794" r:id="rId114"/>
    <p:sldId id="3795" r:id="rId115"/>
    <p:sldId id="3796" r:id="rId116"/>
    <p:sldId id="3797" r:id="rId117"/>
    <p:sldId id="3798" r:id="rId118"/>
    <p:sldId id="3799" r:id="rId119"/>
    <p:sldId id="3800" r:id="rId120"/>
    <p:sldId id="4323" r:id="rId121"/>
    <p:sldId id="4295" r:id="rId122"/>
    <p:sldId id="3802" r:id="rId123"/>
    <p:sldId id="4324" r:id="rId124"/>
    <p:sldId id="3805" r:id="rId125"/>
    <p:sldId id="3806" r:id="rId126"/>
    <p:sldId id="3807" r:id="rId127"/>
    <p:sldId id="5253" r:id="rId128"/>
    <p:sldId id="4514" r:id="rId129"/>
    <p:sldId id="4474" r:id="rId130"/>
    <p:sldId id="4475" r:id="rId131"/>
    <p:sldId id="4476" r:id="rId132"/>
    <p:sldId id="4477" r:id="rId133"/>
    <p:sldId id="4964" r:id="rId134"/>
    <p:sldId id="4965" r:id="rId135"/>
    <p:sldId id="4982" r:id="rId136"/>
    <p:sldId id="5250" r:id="rId137"/>
    <p:sldId id="5254" r:id="rId138"/>
    <p:sldId id="4330" r:id="rId139"/>
    <p:sldId id="4484" r:id="rId140"/>
    <p:sldId id="1796" r:id="rId141"/>
    <p:sldId id="4390" r:id="rId142"/>
    <p:sldId id="4946" r:id="rId143"/>
    <p:sldId id="4926" r:id="rId144"/>
    <p:sldId id="4927" r:id="rId145"/>
    <p:sldId id="4951" r:id="rId146"/>
    <p:sldId id="4952" r:id="rId147"/>
    <p:sldId id="4953" r:id="rId148"/>
    <p:sldId id="4954" r:id="rId149"/>
    <p:sldId id="4966" r:id="rId150"/>
    <p:sldId id="3835" r:id="rId151"/>
    <p:sldId id="3897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5573937" y="1649506"/>
            <a:ext cx="661806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20ஆம்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</p:spTree>
    <p:extLst>
      <p:ext uri="{BB962C8B-B14F-4D97-AF65-F5344CB8AC3E}">
        <p14:creationId xmlns:p14="http://schemas.microsoft.com/office/powerpoint/2010/main" val="301421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83:10-11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கேடயமாகிய கடவுளே, கண்ணோக்கும்;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திருப்பொழிவு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செய்தவரின் முகத்தைக் கனிவுடன் பாரும். - வேற்றிடங்களில் வாழும் ஆயிரம் நாள்களிலும் உம் கோ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முற்றங்களில் தங்கும் ஒரு நாளே மேலானது.</a:t>
            </a:r>
          </a:p>
        </p:txBody>
      </p:sp>
    </p:spTree>
    <p:extLst>
      <p:ext uri="{BB962C8B-B14F-4D97-AF65-F5344CB8AC3E}">
        <p14:creationId xmlns:p14="http://schemas.microsoft.com/office/powerpoint/2010/main" val="4032775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வரம் கேட்டு வருகின்றேன் இறைவா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குரல் கேட்டு அருளாயோ தலைவா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பகைசூழும் இதயத்துச் சுவரையெல்லாம்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பாசத்தால் தகர்க்கின்ற வரம் கேட்கின்றேன்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புகைசூழ்ந்து இருள் வாழும் மனதில் எல்லாம் - 2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பெயர் சொல்லி ஒளியேற்ற உனைக் கேட்கின்றேன்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09295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வரம் கேட்டு வருகின்றேன் இறைவா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குரல் கேட்டு அருளாயோ தலைவா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நலமெல்லாம் எனக்கென்று தேடும் குணம் - இனி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நாள்தோறும் இறக்கின்ற வரம் கேட்கின்றேன்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பலியாக பிறர்க்கென்னை அளித்திட்டபின் - 2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பரிசாக உனை கேட்கும் வரம் கேட்கின்றேன்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3981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உம்மை அன்பு செய்வோருக்குக் கட்புலனாகாத பல்வேறு நன்மைகளை நீரே ஏற்பாடு செய்திருக்கின்றீர்; எங்கள் இதயங்களில் உமது அன்பின் நிறைவைப் பொழிவதால் நாங்கள் உம்மை அனைத்திலும், அனைத்துக்கும் மேலாகவும் அன்பு செய்து எல்லா வகை மனித எதிர்பார்ப்புகளையும் கடந்த உம் வாக்குறுதிகளைப்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45779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பெற்றுக்கொள்வோமாக. 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692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ஆயினும்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நீதித்தலைவர்கள்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11-19</a:t>
            </a:r>
          </a:p>
        </p:txBody>
      </p:sp>
    </p:spTree>
    <p:extLst>
      <p:ext uri="{BB962C8B-B14F-4D97-AF65-F5344CB8AC3E}">
        <p14:creationId xmlns:p14="http://schemas.microsoft.com/office/powerpoint/2010/main" val="24098228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பார்வையில்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தீயதெனப்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செய்தனர்.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பாகால்களுக்கு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செய்தனர். அவர்கள்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நாட்டிலிருந்து வெளியே கொண்டுவந்த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சுற்றி வாழ்ந்த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பின்பற்றி, வழிபட்டு,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சினமூட்டினர்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43382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பாகாலுக்கும்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அஸ்தரோத்துக்கும்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செய்தனர்.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கோபக் கனல்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கொள்ளையடிப்போரிடம்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ஒப்படைக்க,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கொள்ளையடித்தனர்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எதிரிகளிடம்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விற்றார்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எதிரிகளின்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முன், அவர்களால் எதிர்த்து நிற்க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7379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இயலாமற்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போயிற்று. ஆண்டவர்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சென்றபொழுதெல்லாம்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விளைவித்தது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பெருந்துயரத்துக்கு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உள்ளாயினர்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கொள்ளையடித்தவர்களின்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73851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அவர்கள்,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தொழுது வேசித்தனம் செய்தனர்; தங்கள் மூதாதையர்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 நெறியை விட்டு விரைவில் விலகினர்.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பொழுதெல்லாம்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அந்தத் தலைவர்களுடன்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38267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அத்தலைவர்களின்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வாழ்நாள்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எதிரிகளின்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அழுகுரலைக்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ஆண்டவர் அவர்கள் மீது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அவர்கள்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இறந்த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பொழுதும்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செய்தும், அவற்றை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இழிவாக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17760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அவர்களுடைய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பழக்கங்களையும்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முரட்டுத்தனமான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அகலவில்லை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66665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654186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106: 34-35. 36-37. 39-40. 43,44 (பல்லவி: 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இரங்கும்போது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530136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34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கலந்துறவாடி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இரங்கும்போது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040968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36 அவர்களின் தெய்வச்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கண்ணிகளாயின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37 அவர்கள்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புதல்வியரைப்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இரங்கும்போது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082100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39 அவர்கள்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கறைப்படுத்திக்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செயல்கள்மூலம்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வேசித்தனம் செய்தனர்.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40 எனவே,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பற்றியெரிந்தது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சொத்தை அவர் அருவருத்தார்.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இரங்கும்போது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825711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43 பன்முறை அவர்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திட்டமிட்டே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கலகம் செய்தனர்;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தீச்செயல்களினால்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தாழ்நிலை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44 எனினும் அவர்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மனமிரங்கினார்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இரங்கும்போது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618948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 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461665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நிறைவுள்ளவராக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விரும்பினால் நீர் போய்,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கொடும்.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19: 16-22</a:t>
            </a:r>
          </a:p>
        </p:txBody>
      </p:sp>
    </p:spTree>
    <p:extLst>
      <p:ext uri="{BB962C8B-B14F-4D97-AF65-F5344CB8AC3E}">
        <p14:creationId xmlns:p14="http://schemas.microsoft.com/office/powerpoint/2010/main" val="42047259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இளைஞர்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என்ன நன்மை செய்ய வேண்டும்?” என்று கேட்டார். இயேசு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என்னை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நல்லவர்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விரும்பினால்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37958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இயேசு, “கொலை செய்யாதே; விபசாரம் செய்யாதே; களவு செய்யாதே;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சான்று சொல்லாதே; 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மதித்து நட. மேலும், உன்மீது நீ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கூர்வதுபோல்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அடுத்திருப்பவர்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கூர்வாயாக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கூறினார்.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இளைஞர் அவரிடம், “இவை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கடைப்பிடித்து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இன்னும்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குறைபடுவது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என்ன?” என்று கேட்டார்.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6405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இயேசு,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நிறைவுள்ளவராக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விரும்பினால் நீர் போய்,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கொடும்.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பின்பு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 அந்த இளைஞர்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வருத்தத்தோடு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சென்றுவிட்டார். ஏனெனில் அவருக்கு ஏராளமான சொத்து இருந்தது.</a:t>
            </a:r>
          </a:p>
        </p:txBody>
      </p:sp>
    </p:spTree>
    <p:extLst>
      <p:ext uri="{BB962C8B-B14F-4D97-AF65-F5344CB8AC3E}">
        <p14:creationId xmlns:p14="http://schemas.microsoft.com/office/powerpoint/2010/main" val="16057310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6712"/>
            <a:ext cx="1297192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ஆருயிரை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உன்மடி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பழித்தல்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உறவென்றாகுமா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உன்மொழி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வாழ்தல்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சேர்க்குமா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பணி தொடர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72628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6712"/>
            <a:ext cx="12192001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ஆருயிரை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உயரும்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மலரணும்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நிலைக்கணும்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உரிமைகள் உணர்ந்து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01258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மாட்சிமிக்க மாற்றங்களை ஏற்படுத்தும் எங்கள் காணிக்கைகளை ஏற்றருளும்; அதனால் நீர் தந்தவற்றையே உமக்கு ஒப்புக்கொடுத்து உம்மையே நாங்கள் பெற்றுக்கொள்ளத் தகுதி பெறுவோமாக.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90359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129:7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ஆண்டவரிடமே உள்ளது; மிகுதியான மீட்பு அவரிடமே உண்டு.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6:51-52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 இறங்கி வந்த வாழ்வு தரும் உணவு நானே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 இந்த உணவை எவராவது உண்டால் 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என்றுமே வாழ்வார்.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101660185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ஜீவன் தேடும் தெய்வம் என் நெஞ்சில் வரும்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உள்ளம் எங்கும் பூப்பூக்குதே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 சந்தோஷங்கள் எனில் தோன்றுதே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 தேவா வாரும் புதுவாழ்வு என்னில் தாரும்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ஆசீர் பொங்க நான் வாழுவேன்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92635741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எனைத் தேற்றும் உன் வார்த்தை உயிரானது -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உயிர் வாழ உரமாகுது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எனையாளும் நினைவெல்லாம் நீயல்லவா - நிதம்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துணையாகும் என் வாழ்வின் வரமல்லவா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 தேவா வாரும் புதுவாழ்வு என்னில் தாரும்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ஆசீர் பொங்க நான் வாழுவேன்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266220587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ஜீவன் தேடும் தெய்வம் என் நெஞ்சில் வரும்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உள்ளம் எங்கும் பூப்பூக்குதே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 சந்தோஷங்கள் எனில் தோன்றுதே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 தேவா வாரும் புதுவாழ்வு என்னில் தாரும்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ஆசீர் பொங்க நான் வாழுவேன்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23478985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எனைத் தாங்கும் உன் அன்பு மாறாதது - அது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வாழ்வின் செல்வத்துள் மேலானது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சொந்தம் இனி என்றும் நீயல்லவா - நிதம்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வாழ்வின் பொருள் தேடும் உறவல்லவா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 தேவா வாரும் புதுவாழ்வு என்னில் தாரும்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ஆசீர் பொங்க நான் வாழுவேன்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400195591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ஜீவன் தேடும் தெய்வம் என் நெஞ்சில் வரும்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உள்ளம் எங்கும் பூப்பூக்குதே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 சந்தோஷங்கள் எனில் தோன்றுதே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 தேவா வாரும் புதுவாழ்வு என்னில் தாரும்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ஆசீர் பொங்க நான் வாழுவேன்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81524817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இவ்வருளடையாளங்களால் கிறிஸ்துவுடன் ஒன்றிணைந்த நாங்கள் உமது கனிவைப் பணிவுடன் வேண்டுகின்றோம்: அதனால் நாங்கள் இவ்வுலகில் கிறிஸ்துவின் சாயலுக்கு ஒத்திருந்து விண்ணகத்தில் அவருடன் தோழமை கொள்ளத் தகுதி பெறுவோமாக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649495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947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வான்லோக ராணி வையக ராணி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 மீதிலே புனித மாது நீ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விண்ணொளிர் தாரகை தாயே நீ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தண்ணொளிர்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சிடும் ஆரணி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பாவமேதுமில்லா சீலி பாவிகளின் செல்வ ராணி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பாதுகாத்து ஆளுவாயே நீ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953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வான்லோக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ராணி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வையக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ராணி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மாது நீ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ராக்கினி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வழ்த்திடும்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ராக்கினி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–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பாவமேதுமில்லா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ராணி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</a:t>
            </a:r>
          </a:p>
        </p:txBody>
      </p:sp>
    </p:spTree>
    <p:extLst>
      <p:ext uri="{BB962C8B-B14F-4D97-AF65-F5344CB8AC3E}">
        <p14:creationId xmlns:p14="http://schemas.microsoft.com/office/powerpoint/2010/main" val="151593764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11287</TotalTime>
  <Words>5161</Words>
  <Application>Microsoft Office PowerPoint</Application>
  <PresentationFormat>Widescreen</PresentationFormat>
  <Paragraphs>545</Paragraphs>
  <Slides>151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59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85</cp:revision>
  <dcterms:created xsi:type="dcterms:W3CDTF">2022-07-13T11:51:49Z</dcterms:created>
  <dcterms:modified xsi:type="dcterms:W3CDTF">2024-08-13T04:07:53Z</dcterms:modified>
</cp:coreProperties>
</file>