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4"/>
  </p:notesMasterIdLst>
  <p:sldIdLst>
    <p:sldId id="4326" r:id="rId2"/>
    <p:sldId id="5251" r:id="rId3"/>
    <p:sldId id="4226" r:id="rId4"/>
    <p:sldId id="5014" r:id="rId5"/>
    <p:sldId id="3818" r:id="rId6"/>
    <p:sldId id="4320" r:id="rId7"/>
    <p:sldId id="4321" r:id="rId8"/>
    <p:sldId id="4229" r:id="rId9"/>
    <p:sldId id="4230" r:id="rId10"/>
    <p:sldId id="4957" r:id="rId11"/>
    <p:sldId id="4958" r:id="rId12"/>
    <p:sldId id="1326" r:id="rId13"/>
    <p:sldId id="1327" r:id="rId14"/>
    <p:sldId id="3416" r:id="rId15"/>
    <p:sldId id="362" r:id="rId16"/>
    <p:sldId id="4274" r:id="rId17"/>
    <p:sldId id="4275" r:id="rId18"/>
    <p:sldId id="4276" r:id="rId19"/>
    <p:sldId id="4277" r:id="rId20"/>
    <p:sldId id="3321" r:id="rId21"/>
    <p:sldId id="3323" r:id="rId22"/>
    <p:sldId id="3324" r:id="rId23"/>
    <p:sldId id="3325" r:id="rId24"/>
    <p:sldId id="4316" r:id="rId25"/>
    <p:sldId id="4317" r:id="rId26"/>
    <p:sldId id="4318" r:id="rId27"/>
    <p:sldId id="4319" r:id="rId28"/>
    <p:sldId id="4271" r:id="rId29"/>
    <p:sldId id="4272" r:id="rId30"/>
    <p:sldId id="4273" r:id="rId31"/>
    <p:sldId id="4161" r:id="rId32"/>
    <p:sldId id="4488" r:id="rId33"/>
    <p:sldId id="4489" r:id="rId34"/>
    <p:sldId id="5256" r:id="rId35"/>
    <p:sldId id="5257" r:id="rId36"/>
    <p:sldId id="4804" r:id="rId37"/>
    <p:sldId id="4821" r:id="rId38"/>
    <p:sldId id="4822" r:id="rId39"/>
    <p:sldId id="4823" r:id="rId40"/>
    <p:sldId id="5261" r:id="rId41"/>
    <p:sldId id="5258" r:id="rId42"/>
    <p:sldId id="5259" r:id="rId43"/>
    <p:sldId id="5260" r:id="rId44"/>
    <p:sldId id="5262" r:id="rId45"/>
    <p:sldId id="5263" r:id="rId46"/>
    <p:sldId id="3246" r:id="rId47"/>
    <p:sldId id="3260" r:id="rId48"/>
    <p:sldId id="5254" r:id="rId49"/>
    <p:sldId id="5255" r:id="rId50"/>
    <p:sldId id="4815" r:id="rId51"/>
    <p:sldId id="4816" r:id="rId52"/>
    <p:sldId id="4817" r:id="rId53"/>
    <p:sldId id="1378" r:id="rId54"/>
    <p:sldId id="4482" r:id="rId55"/>
    <p:sldId id="5252" r:id="rId56"/>
    <p:sldId id="4960" r:id="rId57"/>
    <p:sldId id="4490" r:id="rId58"/>
    <p:sldId id="3424" r:id="rId59"/>
    <p:sldId id="1470" r:id="rId60"/>
    <p:sldId id="1471" r:id="rId61"/>
    <p:sldId id="1472" r:id="rId62"/>
    <p:sldId id="4246" r:id="rId63"/>
    <p:sldId id="4247" r:id="rId64"/>
    <p:sldId id="4286" r:id="rId65"/>
    <p:sldId id="1476" r:id="rId66"/>
    <p:sldId id="3972" r:id="rId67"/>
    <p:sldId id="4297" r:id="rId68"/>
    <p:sldId id="4287" r:id="rId69"/>
    <p:sldId id="1480" r:id="rId70"/>
    <p:sldId id="4250" r:id="rId71"/>
    <p:sldId id="4251" r:id="rId72"/>
    <p:sldId id="4288" r:id="rId73"/>
    <p:sldId id="1485" r:id="rId74"/>
    <p:sldId id="4253" r:id="rId75"/>
    <p:sldId id="4254" r:id="rId76"/>
    <p:sldId id="4289" r:id="rId77"/>
    <p:sldId id="1489" r:id="rId78"/>
    <p:sldId id="4485" r:id="rId79"/>
    <p:sldId id="4256" r:id="rId80"/>
    <p:sldId id="4290" r:id="rId81"/>
    <p:sldId id="1494" r:id="rId82"/>
    <p:sldId id="4257" r:id="rId83"/>
    <p:sldId id="4258" r:id="rId84"/>
    <p:sldId id="4291" r:id="rId85"/>
    <p:sldId id="1499" r:id="rId86"/>
    <p:sldId id="4486" r:id="rId87"/>
    <p:sldId id="4260" r:id="rId88"/>
    <p:sldId id="4298" r:id="rId89"/>
    <p:sldId id="4292" r:id="rId90"/>
    <p:sldId id="4299" r:id="rId91"/>
    <p:sldId id="4262" r:id="rId92"/>
    <p:sldId id="4263" r:id="rId93"/>
    <p:sldId id="4293" r:id="rId94"/>
    <p:sldId id="4300" r:id="rId95"/>
    <p:sldId id="4301" r:id="rId96"/>
    <p:sldId id="4302" r:id="rId97"/>
    <p:sldId id="4303" r:id="rId98"/>
    <p:sldId id="4304" r:id="rId99"/>
    <p:sldId id="4305" r:id="rId100"/>
    <p:sldId id="4306" r:id="rId101"/>
    <p:sldId id="4307" r:id="rId102"/>
    <p:sldId id="4483" r:id="rId103"/>
    <p:sldId id="3784" r:id="rId104"/>
    <p:sldId id="3785" r:id="rId105"/>
    <p:sldId id="3786" r:id="rId106"/>
    <p:sldId id="4322" r:id="rId107"/>
    <p:sldId id="3788" r:id="rId108"/>
    <p:sldId id="3789" r:id="rId109"/>
    <p:sldId id="3790" r:id="rId110"/>
    <p:sldId id="3791" r:id="rId111"/>
    <p:sldId id="3792" r:id="rId112"/>
    <p:sldId id="3793" r:id="rId113"/>
    <p:sldId id="3794" r:id="rId114"/>
    <p:sldId id="3795" r:id="rId115"/>
    <p:sldId id="3796" r:id="rId116"/>
    <p:sldId id="3797" r:id="rId117"/>
    <p:sldId id="3798" r:id="rId118"/>
    <p:sldId id="3799" r:id="rId119"/>
    <p:sldId id="3800" r:id="rId120"/>
    <p:sldId id="4323" r:id="rId121"/>
    <p:sldId id="4295" r:id="rId122"/>
    <p:sldId id="3802" r:id="rId123"/>
    <p:sldId id="4324" r:id="rId124"/>
    <p:sldId id="3805" r:id="rId125"/>
    <p:sldId id="3806" r:id="rId126"/>
    <p:sldId id="3807" r:id="rId127"/>
    <p:sldId id="4800" r:id="rId128"/>
    <p:sldId id="3707" r:id="rId129"/>
    <p:sldId id="4336" r:id="rId130"/>
    <p:sldId id="4337" r:id="rId131"/>
    <p:sldId id="4338" r:id="rId132"/>
    <p:sldId id="4339" r:id="rId133"/>
    <p:sldId id="4964" r:id="rId134"/>
    <p:sldId id="4965" r:id="rId135"/>
    <p:sldId id="4982" r:id="rId136"/>
    <p:sldId id="5250" r:id="rId137"/>
    <p:sldId id="4801" r:id="rId138"/>
    <p:sldId id="4330" r:id="rId139"/>
    <p:sldId id="4484" r:id="rId140"/>
    <p:sldId id="4376" r:id="rId141"/>
    <p:sldId id="4450" r:id="rId142"/>
    <p:sldId id="4931" r:id="rId143"/>
    <p:sldId id="4932" r:id="rId144"/>
    <p:sldId id="4935" r:id="rId145"/>
    <p:sldId id="4936" r:id="rId146"/>
    <p:sldId id="4951" r:id="rId147"/>
    <p:sldId id="4952" r:id="rId148"/>
    <p:sldId id="4953" r:id="rId149"/>
    <p:sldId id="4954" r:id="rId150"/>
    <p:sldId id="4966" r:id="rId151"/>
    <p:sldId id="3835" r:id="rId152"/>
    <p:sldId id="3897" r:id="rId15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presProps" Target="pres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viewProps" Target="view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12-Aug-24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12-08-2024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12-08-2024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12-08-2024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12-08-2024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12-08-2024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12-08-2024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12-08-2024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12-08-2024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12-08-2024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12-08-2024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12-08-2024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12-08-2024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4570589" y="1918447"/>
            <a:ext cx="762141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19ஆம்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புதன்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 B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2D777E5F-66D0-2247-7485-E7B25A4346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79" t="4255" r="21554" b="4939"/>
          <a:stretch/>
        </p:blipFill>
        <p:spPr bwMode="auto">
          <a:xfrm>
            <a:off x="-2" y="0"/>
            <a:ext cx="4995769" cy="68406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49410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4428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உமது உடன்படிக்கையை நினைத்தருளும் உம் ஏழையரின் ஆன்மாக்களை ஒரு போதும் கைவிடாதேயும். ஆண்டவரே! எழுந்து வாரும்! உமது வழக்கை நீரே நடத்தும்.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நாடும் குரலை மறவாதேயும்.</a:t>
            </a:r>
          </a:p>
        </p:txBody>
      </p:sp>
    </p:spTree>
    <p:extLst>
      <p:ext uri="{BB962C8B-B14F-4D97-AF65-F5344CB8AC3E}">
        <p14:creationId xmlns:p14="http://schemas.microsoft.com/office/powerpoint/2010/main" val="35718488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நம்மில்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இன்னிசை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முழங்கட்டுமே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இறையருள்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வளரட்டுமே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அது இகம்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பரவட்டுமே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அண்ணலே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இங்கு நமை அழைத்தார்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மண்ணிலே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பொங்கும்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வாழ்வளித்தார்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வரையில்லா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வரங்களை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நமக்களித்தார்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 தம்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கரையில்லாக்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கருணையால்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மீட்டார்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250225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நம்மில்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இன்னிசை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முழங்கட்டுமே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இறையருள்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வளரட்டுமே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அது இகம்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பரவட்டுமே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அன்பிலே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நினைத்தார்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உயர்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பண்பிலே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சிறக்க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அழைத்தார்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வரையில்லா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வரங்களை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நமக்களித்தார்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 தம்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கரையில்லாக்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கருணையால்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மீட்டார்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198338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நம்மில்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இன்னிசை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முழங்கட்டுமே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இறையருள்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வளரட்டுமே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அது இகம்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பரவட்டுமே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விசுவாசம் - அது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குன்றின்மேல்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ஒளிர்கின்ற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திருவிளக்காம்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நீதியும்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உண்மையும்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சுடராம்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 அவை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தீதில்லா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சான்றுகளாம்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93589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என்றென்றுமுள்ள எல்லாம் வல்ல இறைவா, உம் தூய ஆவியார் எங்களுக்குக் கற்றுத்தந்தவாறு, உம்மைத் தந்தை என அழைக்க நாங்கள் துணிவு கொள்கின்றோம்; நீர் வாக்களித்த உரிமைப் பேறான விண்ணக வீட்டுக்கு நாங்கள் வந்து சேரும்படி நீர் தேர்ந்து கொண்ட மக்களுக்கு உரிய மனப்பான்மையை எங்கள் இதயங்களில்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55595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பொழிந்தருள்வீராக. உம்மோடு தூய ஆவியின் ஒன்றிப்பில் இறைவனாய்  என்றென்றும் வாழ்ந்து வழிநடத்துகின்ற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878678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செய்யப்படும் அருவருக்கத்தக்க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செயல்களுக்காகப்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புலம்பும்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நெற்றியில் அடையாளம் இடு.</a:t>
            </a: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எசேக்கியேல்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9: 1-7; 10: 18-22</a:t>
            </a:r>
          </a:p>
        </p:txBody>
      </p:sp>
    </p:spTree>
    <p:extLst>
      <p:ext uri="{BB962C8B-B14F-4D97-AF65-F5344CB8AC3E}">
        <p14:creationId xmlns:p14="http://schemas.microsoft.com/office/powerpoint/2010/main" val="26935456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உரத்த குரலில்,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நகருக்குத்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தண்டனை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வழங்குவோரே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ஒவ்வொருவரும்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கொலைக்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கையிலேந்தி நெருங்கி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 இதோ ஆறு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வடக்கு நோக்கி இருக்கும்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வாயிலின்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வழியாக வந்தனர்.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ஒவ்வொருவர்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கையிலும்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கொலைக்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கருவி இருந்தது. அவர்களுடன்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நார்ப்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பட்டு உடுத்தி, எழுதும்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மைக்கூட்டை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இடையில் வைத்திருந்த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ஒருவனும்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இருந்தான்.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5816534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இவர்கள் உள்ளே வந்து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வெண்கலப்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பீடத்தின்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அருகில்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அப்பொழுது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 அது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தங்கியிருந்த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கெருபுகளை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மேலெழுந்து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வாயிற்படிக்கு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வந்தது. உடனே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நார்ப்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பட்டு உடுத்தி எழுதும்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மைக்கூட்டைத்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இடையில் வைத்திருந்த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அம்மனிதரை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அழைத்தார். பின் ஆண்டவர் அவரை நோக்கி, “நீ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நகரெங்கும்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சுற்றி வந்து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அதனுள்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5985533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செய்யப்படும் எல்லா அருவருக்கத்தக்க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செயல்களுக்காகவும்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பெருமூச்சு விட்டுப்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புலம்பும்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நெற்றியில் அடையாளம் இடு”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மற்றவர்களை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கூறியது: “நீங்கள் அவர் பின்னால்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நகரெங்கும்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சுற்றி வந்து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தாக்குங்கள்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கண்களினின்று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யாரையும்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தப்பவிட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வேண்டாம்; இரக்கம் காட்ட வேண்டாம். முதியோர், இளைஞர்,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கன்னியர்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குழந்தைகள், பெண்கள்</a:t>
            </a:r>
          </a:p>
        </p:txBody>
      </p:sp>
    </p:spTree>
    <p:extLst>
      <p:ext uri="{BB962C8B-B14F-4D97-AF65-F5344CB8AC3E}">
        <p14:creationId xmlns:p14="http://schemas.microsoft.com/office/powerpoint/2010/main" val="9149462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கொன்றொழியுங்கள்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அடையாளம்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நெருங்காதீர்கள்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தூயகத்திலிருந்து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தொடங்குங்கள்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".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முன்னிருந்த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முதியோரிலிருந்து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தொடங்கினர்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 அவர்களை நோக்கி,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கோவிலைக்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கறைப்படுத்துங்கள்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முற்றங்களைக்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கொலையுண்டவர்களால்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புறப்படுங்கள்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139462592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அவர்களும் நகருக்குள் சென்று வெட்டி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வீழ்த்தினார்கள்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 கோவிலின்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வாயிற்படியை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விட்டுக்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கெருபுகளின்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மேல் வந்து நின்றது. என் கண்ணெதிரே,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கெருபுகள்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இறக்கைகளை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விரித்து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நிலத்தினின்று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மேலெழுந்தன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அவை சென்றபோது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சக்கரங்களும்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அவற்றுடன்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கிழக்கு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நுழைவாயிலில்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அவை நின்றன.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 அவற்றின் மேல் இருந்தது.</a:t>
            </a:r>
          </a:p>
        </p:txBody>
      </p:sp>
    </p:spTree>
    <p:extLst>
      <p:ext uri="{BB962C8B-B14F-4D97-AF65-F5344CB8AC3E}">
        <p14:creationId xmlns:p14="http://schemas.microsoft.com/office/powerpoint/2010/main" val="370822077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கெபார்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ஆற்றோரம்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கீழே நான் கண்ட உயிரினங்கள்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கெருபுகளே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நான் தெரிந்து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ஒவ்வொன்றுக்கும்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முகங்களும்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நான்கு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இறக்கைகளும்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இருந்தன. அவற்றின்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இறக்கைகளின்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கீழ் மனிதக்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சாயல் இருந்தது. அவற்றின் முகச் சாயல்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கெபார்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ஆற்றோரம்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கண்ட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முகங்களைப்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தோன்றிற்று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அவை ஒவ்வொன்றும்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நேர்முகமாகச்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4886802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91571917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113: 1-2. 3-4. 5-6 (பல்லவி: 4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 உயர்ந்தது இறைவனின் மாட்சி.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அல்லது: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385907756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அவரைப்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பெயர்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இப்பொழுதும் எப்பொழுதும்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வாழ்த்தப்பெறுவதாக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 உயர்ந்தது இறைவனின் மாட்சி.</a:t>
            </a:r>
          </a:p>
        </p:txBody>
      </p:sp>
    </p:spTree>
    <p:extLst>
      <p:ext uri="{BB962C8B-B14F-4D97-AF65-F5344CB8AC3E}">
        <p14:creationId xmlns:p14="http://schemas.microsoft.com/office/powerpoint/2010/main" val="362674011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 கீழ்த்திசை முதல்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மேற்றிசை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பெயர்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போற்றப்படுவதாக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மேலானவர்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 உயர்ந்தது அவரது மாட்சி.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 உயர்ந்தது இறைவனின் மாட்சி.</a:t>
            </a:r>
          </a:p>
        </p:txBody>
      </p:sp>
    </p:spTree>
    <p:extLst>
      <p:ext uri="{BB962C8B-B14F-4D97-AF65-F5344CB8AC3E}">
        <p14:creationId xmlns:p14="http://schemas.microsoft.com/office/powerpoint/2010/main" val="207217030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நிகர் யார்? அவர் போல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வானளாவிய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உயரத்தில் வீற்றிருப்பவர் யார்?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வையகத்தையும்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குனிந்து பார்க்கின்றார்.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 உயர்ந்தது இறைவனின் மாட்சி.</a:t>
            </a:r>
          </a:p>
        </p:txBody>
      </p:sp>
    </p:spTree>
    <p:extLst>
      <p:ext uri="{BB962C8B-B14F-4D97-AF65-F5344CB8AC3E}">
        <p14:creationId xmlns:p14="http://schemas.microsoft.com/office/powerpoint/2010/main" val="383896081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கொரி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5: 19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வாயிலாக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தம்மோடு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ஒப்புரவாக்கினார்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ஒப்புரவுச்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செய்தியை அவரே எங்களிடம் ஒப்படைத்தார்.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மத்தேயு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செவிசாய்த்தால்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நல்லது; உங்கள் உறவு தொடரும்.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மத்தேயு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18: 15-20</a:t>
            </a:r>
          </a:p>
        </p:txBody>
      </p:sp>
    </p:spTree>
    <p:extLst>
      <p:ext uri="{BB962C8B-B14F-4D97-AF65-F5344CB8AC3E}">
        <p14:creationId xmlns:p14="http://schemas.microsoft.com/office/powerpoint/2010/main" val="216725265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சீடர்களிடம்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கூறியது: “உங்கள் 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ஒருவர் உங்களுக்கு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செய்தால் நீங்களும் அவரும்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தனித்திருக்கும்போது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அவரது குற்றத்தை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எடுத்துக்காட்டுங்கள்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செவிசாய்த்தால்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நல்லது; உங்கள் உறவு தொடரும்.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இல்லையென்றால்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‘இரண்டு அல்லது மூன்று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சாட்சிகளுடைய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வாக்குமூலத்தால்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அனைத்தும் உறுதி செய்யப்படும்’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9076368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மொழிக்கு ஏற்ப உங்களோடு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ஒன்றிரண்டு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கூட்டிக்கொண்டு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செவிசாய்க்காவிடில்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செவிசாய்க்காவிடில்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உங்களுக்கு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இனத்தவர் போலவும்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வரிதண்டுபவர்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போலவும் இருக்கட்டும்.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மண்ணுலகில் நீங்கள் தடை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செய்பவை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தடை செய்யப்படும்; மண்ணுலகில் நீங்கள்</a:t>
            </a:r>
          </a:p>
        </p:txBody>
      </p:sp>
    </p:spTree>
    <p:extLst>
      <p:ext uri="{BB962C8B-B14F-4D97-AF65-F5344CB8AC3E}">
        <p14:creationId xmlns:p14="http://schemas.microsoft.com/office/powerpoint/2010/main" val="50141207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அனுமதிப்பவை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அனுமதிக்கப்படும்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 நான் உறுதியாக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சொல்கிறேன்.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இருவர் மண்ணுலகில் தாங்கள் வேண்டும்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குறித்தும்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மனமொத்திருந்தால்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விண்ணுலகில் இருக்கும் என் தந்தை அதை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இரண்டு அல்லது மூன்று பேர்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பொருட்டு எங்கே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கூடியிருக்கின்றார்களோ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4218904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இருக்கிறேன் என உறுதியாக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சொல்கிறேன்.”</a:t>
            </a:r>
          </a:p>
        </p:txBody>
      </p:sp>
    </p:spTree>
    <p:extLst>
      <p:ext uri="{BB962C8B-B14F-4D97-AF65-F5344CB8AC3E}">
        <p14:creationId xmlns:p14="http://schemas.microsoft.com/office/powerpoint/2010/main" val="163109857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62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கொணர்ந்தோம்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திருவடி வைத்தோம்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பலியாய்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மாற்றிடுவாய்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அன்பும்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பண்பும்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பாசமும்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நீ தந்தது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வளர்ச்சியும்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தளர்ச்சியும்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தந்தது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சிந்தனை சொல் செயல்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திறமைகள்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நீ தந்தது (2)</a:t>
            </a:r>
          </a:p>
          <a:p>
            <a:pPr>
              <a:lnSpc>
                <a:spcPct val="15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உடல் பொருள் ஆவி உணர்வுகள் எல்லாம்</a:t>
            </a:r>
            <a:r>
              <a:rPr lang="en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உவப்புடன்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தந்தது (2)</a:t>
            </a:r>
          </a:p>
        </p:txBody>
      </p:sp>
    </p:spTree>
    <p:extLst>
      <p:ext uri="{BB962C8B-B14F-4D97-AF65-F5344CB8AC3E}">
        <p14:creationId xmlns:p14="http://schemas.microsoft.com/office/powerpoint/2010/main" val="335437270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உமது திரு அவையின் காணிக்கைகளை மகிழ்வுடன் ஏற்றருளும்; இரக்கத்தால் நீர் எங்களுக்கு அளித்த இக்காணிக்கைகள் உமது ஆற்றலால் எங்கள் மீட்பின் மறைநிகழ்வாக மாறச் செய்வீராக.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0202548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147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எருசலேமே! உயர்தரக் கோதுமையினால் உன்னை நிறைவடையச் செய்யும் ஆண்டவரைப்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போற்றுவாயாக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அளிக்கும் உணவு வழி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மரபினர்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வாழ்வதற்கான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எனது சதை,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என்கிறார் ஆண்டவர்.</a:t>
            </a:r>
          </a:p>
        </p:txBody>
      </p:sp>
    </p:spTree>
    <p:extLst>
      <p:ext uri="{BB962C8B-B14F-4D97-AF65-F5344CB8AC3E}">
        <p14:creationId xmlns:p14="http://schemas.microsoft.com/office/powerpoint/2010/main" val="140296723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72259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எனில் வாரும் என் இயேசுவே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என்னோடு உறவாடவே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நீரின்றி ஒன்றில்லையே - இங்கு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நீர்தானே என் எல்லையே</a:t>
            </a:r>
          </a:p>
        </p:txBody>
      </p:sp>
    </p:spTree>
    <p:extLst>
      <p:ext uri="{BB962C8B-B14F-4D97-AF65-F5344CB8AC3E}">
        <p14:creationId xmlns:p14="http://schemas.microsoft.com/office/powerpoint/2010/main" val="3618132921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என் நெஞ்ச வீட்டினில் என் இன்பப் பாட்டினிலே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நாமம் நான் பாட என் உள்ளம் நீ வாழவே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அன்புத் தாயாக எந்நாளும் எனைக் காக்கவே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சொந்தம் நீயாக என் வாழ்வும் நீயாகவே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தேவா எழுந்து வா தேடும் அமைதி தா - 2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 அழைத்தேன் உயிர் கொடுத்தேன் உறவைத் தேடியே</a:t>
            </a:r>
          </a:p>
        </p:txBody>
      </p:sp>
    </p:spTree>
    <p:extLst>
      <p:ext uri="{BB962C8B-B14F-4D97-AF65-F5344CB8AC3E}">
        <p14:creationId xmlns:p14="http://schemas.microsoft.com/office/powerpoint/2010/main" val="954552223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72259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எனில் வாரும் என் இயேசுவே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என்னோடு உறவாடவே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நீரின்றி ஒன்றில்லையே - இங்கு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நீர்தானே என் எல்லையே</a:t>
            </a:r>
          </a:p>
        </p:txBody>
      </p:sp>
    </p:spTree>
    <p:extLst>
      <p:ext uri="{BB962C8B-B14F-4D97-AF65-F5344CB8AC3E}">
        <p14:creationId xmlns:p14="http://schemas.microsoft.com/office/powerpoint/2010/main" val="97331137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பயணம்தான் நான் செல்ல பாதையும் நீயாகவே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வழியெல்லாம் துணையாக வாழ்வெல்லாம் இனிதாகவே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சுமையெல்லாம் சுகமாக பகையெல்லாம் பரிவாகவே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நினைவெல்லாம் நிறைவாக நெஞ்சோடு நீ வாழவே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தேவா எழுந்து வா தேடும் அமைதி தா - 2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 அழைத்தேன் உயிர் கொடுத்தேன் உறவைத் தேடியே</a:t>
            </a:r>
          </a:p>
        </p:txBody>
      </p:sp>
    </p:spTree>
    <p:extLst>
      <p:ext uri="{BB962C8B-B14F-4D97-AF65-F5344CB8AC3E}">
        <p14:creationId xmlns:p14="http://schemas.microsoft.com/office/powerpoint/2010/main" val="650347559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72259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எனில் வாரும் என் இயேசுவே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என்னோடு உறவாடவே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நீரின்றி ஒன்றில்லையே - இங்கு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நீர்தானே என் எல்லையே</a:t>
            </a:r>
          </a:p>
        </p:txBody>
      </p:sp>
    </p:spTree>
    <p:extLst>
      <p:ext uri="{BB962C8B-B14F-4D97-AF65-F5344CB8AC3E}">
        <p14:creationId xmlns:p14="http://schemas.microsoft.com/office/powerpoint/2010/main" val="3389776823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நாங்கள் உட்கொண்ட இத்திரு உணவு எங்களை உம்மோடு ஒன்றிக்கச் செய்து எங்களுக்கு மீட்பு அளிப்பதாக; அது எங்களை உமது உண்மையின் ஒளியில் உறுதிப்படுத்துவதாக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12870790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காவலாம்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சூசைத்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மங்களங்கள்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எங்கும் சொல்லி இங்கு பாடுவோம்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செங்கை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தங்க புஷ்பம்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பத்தா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 உற்ற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பாக்யனே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சென்னி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மகுட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புனைந்த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மன்னர்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கோத்ர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1521122237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காவலாம்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சூசைத்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தந்தையின்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மங்களங்கள்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எங்கும் சொல்லி இங்கு பாடுவோம்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செங்கை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தங்க புஷ்பம்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தந்தை என்றுன்னை வந்து பாடினோம்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 மைந்தர் சொந்தமென்று இன்று காத்திடாய்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அந்தி காலை வந்த வேளை வந்து உதவி தந்திடாய் - 2</a:t>
            </a:r>
          </a:p>
        </p:txBody>
      </p:sp>
    </p:spTree>
    <p:extLst>
      <p:ext uri="{BB962C8B-B14F-4D97-AF65-F5344CB8AC3E}">
        <p14:creationId xmlns:p14="http://schemas.microsoft.com/office/powerpoint/2010/main" val="2224899912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நற்படிப்புக்கு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பாதுகாவலாகிய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தேவதாயிடம்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மீட்பருமாகிய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இயேசுநாதரைப்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பெற்றெடுத்த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கன்னிகையே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அறிவீனமும்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அந்தகாரமும்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நிறைந்த மனதில்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பக்தியிலும்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வியப்புக்குரிய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வளர்ச்சியை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அநேக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கொடுத்தருளிய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தேவஞானத்தின்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தாயே, அடியேன்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தேவரீரை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ஆதரிப்பவளாகவும்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790589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படிப்புக்குப்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தெரிந்துகொள்கிறேன்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நற்படிப்புகளுக்குப்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கேட்டு, தூய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நிரம்ப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வெளிச்சத்தையும்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விவேகத்தையும்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தாழ்ச்சியையும்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எனக்கு நேர்மையான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போதுமான புத்தி, ஞாபகம்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முக்கியமாய்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திருவுளப்படி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நடப்பதற்கு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20032037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வேண்டிய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கீழ்ப்படிதலையும்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கொடுத்தருள்வாராக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என் நல்ல தாயே, அகங்காரம், தற்பெருமை, வீண்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விநோதப்பிரியம்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யோசனையற்றதனம்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இவைகளினின்று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விசுவாசத்தையாவது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ஆத்தும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சமாதானத்தையாவது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குறைக்கக்கூடிய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காரியத்தினின்றும்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20606575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ஆசிரியையுமாகிய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போதனைக்கும்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நடத்துதலுக்கும்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எப்போதும் கீழ்ப்படிந்து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சத்திய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நெறியிலும்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புண்ணிய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தவறாமல்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தைரியத்தோடும்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விடாமுயற்சியோடும்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நடந்து கடைசியாய்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திருமைந்தனும்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அரசை அடைந்து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மூவொரு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கடவுளின் வாழ்வில் பேரின்பம்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கிருபை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44774666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11251</TotalTime>
  <Words>5211</Words>
  <Application>Microsoft Office PowerPoint</Application>
  <PresentationFormat>Widescreen</PresentationFormat>
  <Paragraphs>546</Paragraphs>
  <Slides>152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152</vt:i4>
      </vt:variant>
    </vt:vector>
  </HeadingPairs>
  <TitlesOfParts>
    <vt:vector size="161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89</cp:revision>
  <dcterms:created xsi:type="dcterms:W3CDTF">2022-07-13T11:51:49Z</dcterms:created>
  <dcterms:modified xsi:type="dcterms:W3CDTF">2024-08-12T12:29:35Z</dcterms:modified>
</cp:coreProperties>
</file>