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4326" r:id="rId2"/>
    <p:sldId id="5251" r:id="rId3"/>
    <p:sldId id="4226" r:id="rId4"/>
    <p:sldId id="5014" r:id="rId5"/>
    <p:sldId id="3818" r:id="rId6"/>
    <p:sldId id="4320" r:id="rId7"/>
    <p:sldId id="4321" r:id="rId8"/>
    <p:sldId id="4229" r:id="rId9"/>
    <p:sldId id="4230" r:id="rId10"/>
    <p:sldId id="4957" r:id="rId11"/>
    <p:sldId id="4958" r:id="rId12"/>
    <p:sldId id="1326" r:id="rId13"/>
    <p:sldId id="1327" r:id="rId14"/>
    <p:sldId id="3416" r:id="rId15"/>
    <p:sldId id="362" r:id="rId16"/>
    <p:sldId id="4274" r:id="rId17"/>
    <p:sldId id="4275" r:id="rId18"/>
    <p:sldId id="4276" r:id="rId19"/>
    <p:sldId id="4277" r:id="rId20"/>
    <p:sldId id="3321" r:id="rId21"/>
    <p:sldId id="3323" r:id="rId22"/>
    <p:sldId id="3324" r:id="rId23"/>
    <p:sldId id="3325" r:id="rId24"/>
    <p:sldId id="4316" r:id="rId25"/>
    <p:sldId id="4317" r:id="rId26"/>
    <p:sldId id="4318" r:id="rId27"/>
    <p:sldId id="4319" r:id="rId28"/>
    <p:sldId id="4271" r:id="rId29"/>
    <p:sldId id="4272" r:id="rId30"/>
    <p:sldId id="4273" r:id="rId31"/>
    <p:sldId id="4161" r:id="rId32"/>
    <p:sldId id="4488" r:id="rId33"/>
    <p:sldId id="4489" r:id="rId34"/>
    <p:sldId id="5256" r:id="rId35"/>
    <p:sldId id="5257" r:id="rId36"/>
    <p:sldId id="4804" r:id="rId37"/>
    <p:sldId id="4821" r:id="rId38"/>
    <p:sldId id="4822" r:id="rId39"/>
    <p:sldId id="4823" r:id="rId40"/>
    <p:sldId id="5258" r:id="rId41"/>
    <p:sldId id="5259" r:id="rId42"/>
    <p:sldId id="5260" r:id="rId43"/>
    <p:sldId id="4836" r:id="rId44"/>
    <p:sldId id="4837" r:id="rId45"/>
    <p:sldId id="3246" r:id="rId46"/>
    <p:sldId id="3260" r:id="rId47"/>
    <p:sldId id="5254" r:id="rId48"/>
    <p:sldId id="5255" r:id="rId49"/>
    <p:sldId id="4815" r:id="rId50"/>
    <p:sldId id="4816" r:id="rId51"/>
    <p:sldId id="4817" r:id="rId52"/>
    <p:sldId id="1378" r:id="rId53"/>
    <p:sldId id="4482" r:id="rId54"/>
    <p:sldId id="5252" r:id="rId55"/>
    <p:sldId id="4960" r:id="rId56"/>
    <p:sldId id="4490" r:id="rId57"/>
    <p:sldId id="3424" r:id="rId58"/>
    <p:sldId id="1470" r:id="rId59"/>
    <p:sldId id="1471" r:id="rId60"/>
    <p:sldId id="1472" r:id="rId61"/>
    <p:sldId id="4246" r:id="rId62"/>
    <p:sldId id="4247" r:id="rId63"/>
    <p:sldId id="4286" r:id="rId64"/>
    <p:sldId id="1476" r:id="rId65"/>
    <p:sldId id="3972" r:id="rId66"/>
    <p:sldId id="4297" r:id="rId67"/>
    <p:sldId id="4287" r:id="rId68"/>
    <p:sldId id="1480" r:id="rId69"/>
    <p:sldId id="4250" r:id="rId70"/>
    <p:sldId id="4251" r:id="rId71"/>
    <p:sldId id="4288" r:id="rId72"/>
    <p:sldId id="1485" r:id="rId73"/>
    <p:sldId id="4253" r:id="rId74"/>
    <p:sldId id="4254" r:id="rId75"/>
    <p:sldId id="4289" r:id="rId76"/>
    <p:sldId id="1489" r:id="rId77"/>
    <p:sldId id="4485" r:id="rId78"/>
    <p:sldId id="4256" r:id="rId79"/>
    <p:sldId id="4290" r:id="rId80"/>
    <p:sldId id="1494" r:id="rId81"/>
    <p:sldId id="4257" r:id="rId82"/>
    <p:sldId id="4258" r:id="rId83"/>
    <p:sldId id="4291" r:id="rId84"/>
    <p:sldId id="1499" r:id="rId85"/>
    <p:sldId id="4486" r:id="rId86"/>
    <p:sldId id="4260" r:id="rId87"/>
    <p:sldId id="4298" r:id="rId88"/>
    <p:sldId id="4292" r:id="rId89"/>
    <p:sldId id="4299" r:id="rId90"/>
    <p:sldId id="4262" r:id="rId91"/>
    <p:sldId id="4263" r:id="rId92"/>
    <p:sldId id="4293" r:id="rId93"/>
    <p:sldId id="4300" r:id="rId94"/>
    <p:sldId id="4301" r:id="rId95"/>
    <p:sldId id="4302" r:id="rId96"/>
    <p:sldId id="4303" r:id="rId97"/>
    <p:sldId id="4304" r:id="rId98"/>
    <p:sldId id="4305" r:id="rId99"/>
    <p:sldId id="4306" r:id="rId100"/>
    <p:sldId id="4307" r:id="rId101"/>
    <p:sldId id="4483" r:id="rId102"/>
    <p:sldId id="3784" r:id="rId103"/>
    <p:sldId id="3785" r:id="rId104"/>
    <p:sldId id="3786" r:id="rId105"/>
    <p:sldId id="4322" r:id="rId106"/>
    <p:sldId id="3788" r:id="rId107"/>
    <p:sldId id="3789" r:id="rId108"/>
    <p:sldId id="3790" r:id="rId109"/>
    <p:sldId id="3791" r:id="rId110"/>
    <p:sldId id="3792" r:id="rId111"/>
    <p:sldId id="3793" r:id="rId112"/>
    <p:sldId id="3794" r:id="rId113"/>
    <p:sldId id="3795" r:id="rId114"/>
    <p:sldId id="3796" r:id="rId115"/>
    <p:sldId id="3797" r:id="rId116"/>
    <p:sldId id="3798" r:id="rId117"/>
    <p:sldId id="3799" r:id="rId118"/>
    <p:sldId id="3800" r:id="rId119"/>
    <p:sldId id="4323" r:id="rId120"/>
    <p:sldId id="4295" r:id="rId121"/>
    <p:sldId id="3802" r:id="rId122"/>
    <p:sldId id="4324" r:id="rId123"/>
    <p:sldId id="3805" r:id="rId124"/>
    <p:sldId id="3806" r:id="rId125"/>
    <p:sldId id="3807" r:id="rId126"/>
    <p:sldId id="4800" r:id="rId127"/>
    <p:sldId id="3707" r:id="rId128"/>
    <p:sldId id="4336" r:id="rId129"/>
    <p:sldId id="4337" r:id="rId130"/>
    <p:sldId id="4338" r:id="rId131"/>
    <p:sldId id="4339" r:id="rId132"/>
    <p:sldId id="4964" r:id="rId133"/>
    <p:sldId id="4965" r:id="rId134"/>
    <p:sldId id="4982" r:id="rId135"/>
    <p:sldId id="5250" r:id="rId136"/>
    <p:sldId id="4801" r:id="rId137"/>
    <p:sldId id="4330" r:id="rId138"/>
    <p:sldId id="4484" r:id="rId139"/>
    <p:sldId id="4376" r:id="rId140"/>
    <p:sldId id="4450" r:id="rId141"/>
    <p:sldId id="4931" r:id="rId142"/>
    <p:sldId id="4932" r:id="rId143"/>
    <p:sldId id="4935" r:id="rId144"/>
    <p:sldId id="4936" r:id="rId145"/>
    <p:sldId id="4951" r:id="rId146"/>
    <p:sldId id="4952" r:id="rId147"/>
    <p:sldId id="4953" r:id="rId148"/>
    <p:sldId id="4954" r:id="rId149"/>
    <p:sldId id="4966" r:id="rId150"/>
    <p:sldId id="3835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12-Aug-24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19ஆம்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 A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4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உடன்படிக்கையை நினைத்தருளும் உம் ஏழையரின் ஆன்மாக்களை ஒரு போதும் கைவிடாதேயும். ஆண்டவரே! எழுந்து வாரும்! உமது வழக்கை நீரே நடத்தும்.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நாடும் குரலை மறவாதேயும்.</a:t>
            </a:r>
          </a:p>
        </p:txBody>
      </p:sp>
    </p:spTree>
    <p:extLst>
      <p:ext uri="{BB962C8B-B14F-4D97-AF65-F5344CB8AC3E}">
        <p14:creationId xmlns:p14="http://schemas.microsoft.com/office/powerpoint/2010/main" val="357184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அண்ணலே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நமை அழைத்தார்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5022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சிறக்க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83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விசுவாசம் - அது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குன்றின்மேல்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திருவிளக்காம்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உண்மையும்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சுடராம்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அவை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தீதில்லா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சான்றுகளாம்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358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என்றென்றுமுள்ள எல்லாம் வல்ல இறைவா, உம் தூய ஆவியார் எங்களுக்குக் கற்றுத்தந்தவாறு, உம்மைத் தந்தை என அழைக்க நாங்கள் துணிவு கொள்கின்றோம்; நீர் வாக்களித்த உரிமைப் பேறான விண்ணக வீட்டுக்கு நாங்கள் வந்து சேரும்படி நீர் தேர்ந்து கொண்ட மக்களுக்கு உரிய மனப்பான்மையை எங்கள் இதயங்களில்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5559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பொழிந்தருள்வீராக. உம்மோடு தூய ஆவியின் ஒன்றிப்பில் இறைவனாய்  என்றென்றும் வாழ்ந்து வழிநடத்துகின்ற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7867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மோவாபு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இறந்தார். அவரைப்போல்,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இணைச்சட்ட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34: 1-12</a:t>
            </a:r>
          </a:p>
        </p:txBody>
      </p:sp>
    </p:spTree>
    <p:extLst>
      <p:ext uri="{BB962C8B-B14F-4D97-AF65-F5344CB8AC3E}">
        <p14:creationId xmlns:p14="http://schemas.microsoft.com/office/powerpoint/2010/main" val="26935456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மோவாபுச்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சமவெளியிலிருந்து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எரிகோவுக்குக்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மலையில்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பிஸ்காவின்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உச்சிக்கு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தாண்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வரையில்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கிலயாது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நப்தலி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எப்ராயிம்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நிலப்பகுதியையும்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மனாசே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நிலப்பகுதியையும்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நிலப்பகுதி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கடல் வரையிலும்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மற்றும்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நெகேபையும்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81653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பேரீச்சை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மாநகராகிய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வரையிலும் உள்ள நிலப்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உரைத்தது: ‘நான்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வழிமரபினருக்குக்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கொடுப்பேன்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ஈசாக்கு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ஆகியோருக்கு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 நிலம் இதுவே. உன் கண்களால்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செய்துவிட்டேன். ஆனால் நீ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போகமாட்டாய்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ஊழியர் </a:t>
            </a:r>
          </a:p>
        </p:txBody>
      </p:sp>
    </p:spTree>
    <p:extLst>
      <p:ext uri="{BB962C8B-B14F-4D97-AF65-F5344CB8AC3E}">
        <p14:creationId xmlns:p14="http://schemas.microsoft.com/office/powerpoint/2010/main" val="11598553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மோவாபு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இறந்தார்.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மோவாபு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பெத்பகோருக்கு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எதிரே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பள்ளத்தாக்கில்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அவரை அடக்கம் செய்தார். ஆனால் இன்றுவரை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கல்லறை இருக்குமிடம் தெரியாது.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வயது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நூற்றிருபது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அவரது கண்கள்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மங்கினதுமில்லை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வலிமை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குறைந்ததுமில்லை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மோவாபுச்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சமவெளியில்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துக்கம் </a:t>
            </a:r>
          </a:p>
        </p:txBody>
      </p:sp>
    </p:spTree>
    <p:extLst>
      <p:ext uri="{BB962C8B-B14F-4D97-AF65-F5344CB8AC3E}">
        <p14:creationId xmlns:p14="http://schemas.microsoft.com/office/powerpoint/2010/main" val="9149462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அழுது துக்கம்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கைகளை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யோசுவாவுக்குச்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செவி கொடுத்து,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நடந்தார்கள்.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நேருக்குநேர் சந்தித்த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1394625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வேறெவரும்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இதுகாறும்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அலுவலருக்கும்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அவன் நாடு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அருஞ்செயல்களையும்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செய்யும்படி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கண்கள்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அச்சுறுத்தும்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82207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9157191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66: 1-3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5,8. 16-17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a,20a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காண்க)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நம்மை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உயிர்வாழச்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இறைவன் போற்றி!</a:t>
            </a:r>
          </a:p>
        </p:txBody>
      </p:sp>
    </p:spTree>
    <p:extLst>
      <p:ext uri="{BB962C8B-B14F-4D97-AF65-F5344CB8AC3E}">
        <p14:creationId xmlns:p14="http://schemas.microsoft.com/office/powerpoint/2010/main" val="38590775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அவரது புகழை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மேன்மைப்படுத்துங்கள்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 நோக்கி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அஞ்சத்தக்கவை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நம்மை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உயிர்வாழச்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இறைவன் போற்றி!</a:t>
            </a:r>
          </a:p>
        </p:txBody>
      </p:sp>
    </p:spTree>
    <p:extLst>
      <p:ext uri="{BB962C8B-B14F-4D97-AF65-F5344CB8AC3E}">
        <p14:creationId xmlns:p14="http://schemas.microsoft.com/office/powerpoint/2010/main" val="36267401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கடவுளின் செயல்களைப்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ஆற்றிவரும்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அவரைப் புகழ்ந்து பாடும் ஒலி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செய்யுங்கள்.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நம்மை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உயிர்வாழச்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இறைவன் போற்றி!</a:t>
            </a:r>
          </a:p>
        </p:txBody>
      </p:sp>
    </p:spTree>
    <p:extLst>
      <p:ext uri="{BB962C8B-B14F-4D97-AF65-F5344CB8AC3E}">
        <p14:creationId xmlns:p14="http://schemas.microsoft.com/office/powerpoint/2010/main" val="30456519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எடுத்துரைப்பேன்.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 அவரிடம் மன்றாட என் 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என் நா எழுந்தது.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நம்மை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உயிர்வாழச்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இறைவன் போற்றி!</a:t>
            </a:r>
          </a:p>
        </p:txBody>
      </p:sp>
    </p:spTree>
    <p:extLst>
      <p:ext uri="{BB962C8B-B14F-4D97-AF65-F5344CB8AC3E}">
        <p14:creationId xmlns:p14="http://schemas.microsoft.com/office/powerpoint/2010/main" val="3101884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19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வாயிலாக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செய்தியை அவரே எங்களிடம் ஒப்படைத்தார்.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நல்லது; உங்கள் உறவு தொடரும்.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18: 15-20</a:t>
            </a:r>
          </a:p>
        </p:txBody>
      </p:sp>
    </p:spTree>
    <p:extLst>
      <p:ext uri="{BB962C8B-B14F-4D97-AF65-F5344CB8AC3E}">
        <p14:creationId xmlns:p14="http://schemas.microsoft.com/office/powerpoint/2010/main" val="21672526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“உங்கள்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செய்தால் நீங்களும் அவரும்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தனித்திருக்கும்போது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குற்றத்தை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எடுத்துக்காட்டுங்கள்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நல்லது; உங்கள் உறவு தொடரும்.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இல்லையென்றால்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‘இரண்டு அல்லது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வாக்குமூலத்தால்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உறுதி செய்யப்படும்’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07636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மொழிக்கு ஏற்ப உங்களோடு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ஒன்றிரண்டு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இனத்தவர் போலவும்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 இருக்கட்டும்.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மண்ணுலகில் நீங்கள் தடை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தடை செய்யப்படும்; மண்ணுலகில் நீங்கள்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5014120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அனுமதிப்பவை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அனுமதிக்கப்படும்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நான்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இருவர் மண்ணுலகில் தாங்கள்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மனமொத்திருந்தால்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இருக்கும் என் தந்தை அதை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இரண்டு அல்லது மூன்று பேர்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கூடியிருக்கின்றார்களோ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21890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இருக்கிறேன்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சொல்கிறேன்.”</a:t>
            </a:r>
          </a:p>
        </p:txBody>
      </p:sp>
    </p:spTree>
    <p:extLst>
      <p:ext uri="{BB962C8B-B14F-4D97-AF65-F5344CB8AC3E}">
        <p14:creationId xmlns:p14="http://schemas.microsoft.com/office/powerpoint/2010/main" val="16310985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6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திருவடி வைத்தோம்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சிந்தனை சொல்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திறமைகள்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பொருள் ஆவி உணர்வுகள் எல்லாம்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</p:txBody>
      </p:sp>
    </p:spTree>
    <p:extLst>
      <p:ext uri="{BB962C8B-B14F-4D97-AF65-F5344CB8AC3E}">
        <p14:creationId xmlns:p14="http://schemas.microsoft.com/office/powerpoint/2010/main" val="33543727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உமது திரு அவையின் காணிக்கைகளை மகிழ்வுடன் ஏற்றருளும்; இரக்கத்தால் நீர் எங்களுக்கு அளித்த இக்காணிக்கைகள் உமது ஆற்றலால் எங்கள் மீட்பின் மறைநிகழ்வாக மாறச்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20254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147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எருசலேமே! உயர்தரக் கோதுமையினால் உன்னை நிறைவடையச் செய்யும் ஆண்டவரைப்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அளிக்கும் உணவு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சதை,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4029672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361813292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 நெஞ்ச வீட்டினில் என் இன்பப் பாட்டினிலே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நாமம் நான் பாட என் உள்ளம் நீ வாழவே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அன்புத் தாயாக எந்நாளும் எனைக் காக்கவே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சொந்தம் நீயாக என் வாழ்வும் நீயாகவே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எழுந்து வா தேடும் அமைதி தா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அழைத்தேன் உயிர் கொடுத்தேன் உறவைத் தேடியே</a:t>
            </a:r>
          </a:p>
        </p:txBody>
      </p:sp>
    </p:spTree>
    <p:extLst>
      <p:ext uri="{BB962C8B-B14F-4D97-AF65-F5344CB8AC3E}">
        <p14:creationId xmlns:p14="http://schemas.microsoft.com/office/powerpoint/2010/main" val="95455222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97331137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பயணம்தான் நான் செல்ல பாதையும் நீயாகவே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வழியெல்லாம் துணையாக வாழ்வெல்லாம் இனிதாகவே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சுமையெல்லாம் சுகமாக பகையெல்லாம் பரிவாகவே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நினைவெல்லாம் நிறைவாக நெஞ்சோடு நீ வாழவே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எழுந்து வா தேடும் அமைதி தா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அழைத்தேன் உயிர் கொடுத்தேன் உறவைத் தேடியே</a:t>
            </a:r>
          </a:p>
        </p:txBody>
      </p:sp>
    </p:spTree>
    <p:extLst>
      <p:ext uri="{BB962C8B-B14F-4D97-AF65-F5344CB8AC3E}">
        <p14:creationId xmlns:p14="http://schemas.microsoft.com/office/powerpoint/2010/main" val="65034755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25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வாரும் என் இயேசுவே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என்னோடு உறவாடவே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நீரின்றி ஒன்றில்லையே - இங்கு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நீர்தானே என் எல்லையே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338977682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உட்கொண்ட இத்திரு உணவு எங்களை உம்மோடு ஒன்றிக்கச் செய்து எங்களுக்கு மீட்பு அளிப்பதாக; அது எங்களை உமது உண்மையின் ஒளியில் உறுதிப்படுத்துவதாக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287079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11248</TotalTime>
  <Words>5177</Words>
  <Application>Microsoft Office PowerPoint</Application>
  <PresentationFormat>Widescreen</PresentationFormat>
  <Paragraphs>545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85</cp:revision>
  <dcterms:created xsi:type="dcterms:W3CDTF">2022-07-13T11:51:49Z</dcterms:created>
  <dcterms:modified xsi:type="dcterms:W3CDTF">2024-08-12T12:37:48Z</dcterms:modified>
</cp:coreProperties>
</file>