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2"/>
  </p:notesMasterIdLst>
  <p:sldIdLst>
    <p:sldId id="4325" r:id="rId2"/>
    <p:sldId id="5251" r:id="rId3"/>
    <p:sldId id="3615" r:id="rId4"/>
    <p:sldId id="3438" r:id="rId5"/>
    <p:sldId id="3439" r:id="rId6"/>
    <p:sldId id="4661" r:id="rId7"/>
    <p:sldId id="4662" r:id="rId8"/>
    <p:sldId id="4320" r:id="rId9"/>
    <p:sldId id="4321" r:id="rId10"/>
    <p:sldId id="4229" r:id="rId11"/>
    <p:sldId id="4230" r:id="rId12"/>
    <p:sldId id="4957" r:id="rId13"/>
    <p:sldId id="4958" r:id="rId14"/>
    <p:sldId id="1326" r:id="rId15"/>
    <p:sldId id="1327" r:id="rId16"/>
    <p:sldId id="3416" r:id="rId17"/>
    <p:sldId id="362" r:id="rId18"/>
    <p:sldId id="4274" r:id="rId19"/>
    <p:sldId id="4275" r:id="rId20"/>
    <p:sldId id="4276" r:id="rId21"/>
    <p:sldId id="4277" r:id="rId22"/>
    <p:sldId id="3321" r:id="rId23"/>
    <p:sldId id="3323" r:id="rId24"/>
    <p:sldId id="3324" r:id="rId25"/>
    <p:sldId id="3325" r:id="rId26"/>
    <p:sldId id="4316" r:id="rId27"/>
    <p:sldId id="4317" r:id="rId28"/>
    <p:sldId id="4318" r:id="rId29"/>
    <p:sldId id="4319" r:id="rId30"/>
    <p:sldId id="4271" r:id="rId31"/>
    <p:sldId id="4272" r:id="rId32"/>
    <p:sldId id="4273" r:id="rId33"/>
    <p:sldId id="4161" r:id="rId34"/>
    <p:sldId id="4488" r:id="rId35"/>
    <p:sldId id="4489" r:id="rId36"/>
    <p:sldId id="5252" r:id="rId37"/>
    <p:sldId id="5253" r:id="rId38"/>
    <p:sldId id="4361" r:id="rId39"/>
    <p:sldId id="4362" r:id="rId40"/>
    <p:sldId id="5254" r:id="rId41"/>
    <p:sldId id="5255" r:id="rId42"/>
    <p:sldId id="5256" r:id="rId43"/>
    <p:sldId id="4449" r:id="rId44"/>
    <p:sldId id="4450" r:id="rId45"/>
    <p:sldId id="4352" r:id="rId46"/>
    <p:sldId id="3260" r:id="rId47"/>
    <p:sldId id="4353" r:id="rId48"/>
    <p:sldId id="4061" r:id="rId49"/>
    <p:sldId id="4371" r:id="rId50"/>
    <p:sldId id="4372" r:id="rId51"/>
    <p:sldId id="4354" r:id="rId52"/>
    <p:sldId id="1378" r:id="rId53"/>
    <p:sldId id="4482" r:id="rId54"/>
    <p:sldId id="4412" r:id="rId55"/>
    <p:sldId id="4267" r:id="rId56"/>
    <p:sldId id="4406" r:id="rId57"/>
    <p:sldId id="4407" r:id="rId58"/>
    <p:sldId id="4960" r:id="rId59"/>
    <p:sldId id="4490" r:id="rId60"/>
    <p:sldId id="3424" r:id="rId61"/>
    <p:sldId id="1470" r:id="rId62"/>
    <p:sldId id="1471" r:id="rId63"/>
    <p:sldId id="1472" r:id="rId64"/>
    <p:sldId id="4246" r:id="rId65"/>
    <p:sldId id="4247" r:id="rId66"/>
    <p:sldId id="4286" r:id="rId67"/>
    <p:sldId id="1476" r:id="rId68"/>
    <p:sldId id="3972" r:id="rId69"/>
    <p:sldId id="4297" r:id="rId70"/>
    <p:sldId id="4287" r:id="rId71"/>
    <p:sldId id="1480" r:id="rId72"/>
    <p:sldId id="4250" r:id="rId73"/>
    <p:sldId id="4251" r:id="rId74"/>
    <p:sldId id="4288" r:id="rId75"/>
    <p:sldId id="1485" r:id="rId76"/>
    <p:sldId id="4253" r:id="rId77"/>
    <p:sldId id="4254" r:id="rId78"/>
    <p:sldId id="4289" r:id="rId79"/>
    <p:sldId id="1489" r:id="rId80"/>
    <p:sldId id="4485" r:id="rId81"/>
    <p:sldId id="4256" r:id="rId82"/>
    <p:sldId id="4290" r:id="rId83"/>
    <p:sldId id="1494" r:id="rId84"/>
    <p:sldId id="4257" r:id="rId85"/>
    <p:sldId id="4258" r:id="rId86"/>
    <p:sldId id="4291" r:id="rId87"/>
    <p:sldId id="1499" r:id="rId88"/>
    <p:sldId id="4486" r:id="rId89"/>
    <p:sldId id="4260" r:id="rId90"/>
    <p:sldId id="4298" r:id="rId91"/>
    <p:sldId id="4292" r:id="rId92"/>
    <p:sldId id="4299" r:id="rId93"/>
    <p:sldId id="4262" r:id="rId94"/>
    <p:sldId id="4263" r:id="rId95"/>
    <p:sldId id="4293" r:id="rId96"/>
    <p:sldId id="4300" r:id="rId97"/>
    <p:sldId id="4301" r:id="rId98"/>
    <p:sldId id="4302" r:id="rId99"/>
    <p:sldId id="4303" r:id="rId100"/>
    <p:sldId id="4304" r:id="rId101"/>
    <p:sldId id="4305" r:id="rId102"/>
    <p:sldId id="4306" r:id="rId103"/>
    <p:sldId id="4307" r:id="rId104"/>
    <p:sldId id="4483" r:id="rId105"/>
    <p:sldId id="3784" r:id="rId106"/>
    <p:sldId id="3785" r:id="rId107"/>
    <p:sldId id="3786" r:id="rId108"/>
    <p:sldId id="4322" r:id="rId109"/>
    <p:sldId id="3788" r:id="rId110"/>
    <p:sldId id="3789" r:id="rId111"/>
    <p:sldId id="3790" r:id="rId112"/>
    <p:sldId id="3791" r:id="rId113"/>
    <p:sldId id="3792" r:id="rId114"/>
    <p:sldId id="3793" r:id="rId115"/>
    <p:sldId id="3794" r:id="rId116"/>
    <p:sldId id="3795" r:id="rId117"/>
    <p:sldId id="3796" r:id="rId118"/>
    <p:sldId id="3797" r:id="rId119"/>
    <p:sldId id="3798" r:id="rId120"/>
    <p:sldId id="3799" r:id="rId121"/>
    <p:sldId id="3800" r:id="rId122"/>
    <p:sldId id="4323" r:id="rId123"/>
    <p:sldId id="4295" r:id="rId124"/>
    <p:sldId id="3802" r:id="rId125"/>
    <p:sldId id="4324" r:id="rId126"/>
    <p:sldId id="3805" r:id="rId127"/>
    <p:sldId id="3806" r:id="rId128"/>
    <p:sldId id="3807" r:id="rId129"/>
    <p:sldId id="4800" r:id="rId130"/>
    <p:sldId id="4334" r:id="rId131"/>
    <p:sldId id="4335" r:id="rId132"/>
    <p:sldId id="4964" r:id="rId133"/>
    <p:sldId id="4965" r:id="rId134"/>
    <p:sldId id="4982" r:id="rId135"/>
    <p:sldId id="5250" r:id="rId136"/>
    <p:sldId id="4801" r:id="rId137"/>
    <p:sldId id="4330" r:id="rId138"/>
    <p:sldId id="4484" r:id="rId139"/>
    <p:sldId id="4418" r:id="rId140"/>
    <p:sldId id="4420" r:id="rId141"/>
    <p:sldId id="4928" r:id="rId142"/>
    <p:sldId id="4929" r:id="rId143"/>
    <p:sldId id="4930" r:id="rId144"/>
    <p:sldId id="4951" r:id="rId145"/>
    <p:sldId id="4952" r:id="rId146"/>
    <p:sldId id="4953" r:id="rId147"/>
    <p:sldId id="4954" r:id="rId148"/>
    <p:sldId id="4966" r:id="rId149"/>
    <p:sldId id="3835" r:id="rId150"/>
    <p:sldId id="3897" r:id="rId1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7C5B2-4A78-4FCD-8EC5-56BD8E8F8365}" type="datetimeFigureOut">
              <a:rPr lang="en-US" smtClean="0"/>
              <a:t>12-Aug-24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B408A-B4C7-425C-914C-95FF2A92C6AA}" type="slidenum">
              <a:rPr lang="en-US" smtClean="0"/>
              <a:t>‹#›</a:t>
            </a:fld>
            <a:endParaRPr lang="en-US"/>
          </a:p>
        </p:txBody>
      </p:sp>
    </p:spTree>
    <p:extLst>
      <p:ext uri="{BB962C8B-B14F-4D97-AF65-F5344CB8AC3E}">
        <p14:creationId xmlns:p14="http://schemas.microsoft.com/office/powerpoint/2010/main" val="316364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12-08-2024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ow to Pray the Chaplet of St Anthony of Padua ⋆ Virgo Sacrata">
            <a:extLst>
              <a:ext uri="{FF2B5EF4-FFF2-40B4-BE49-F238E27FC236}">
                <a16:creationId xmlns:a16="http://schemas.microsoft.com/office/drawing/2014/main" id="{9E43E440-7FFA-5329-1859-093F51F7CF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97"/>
            <a:ext cx="4570589" cy="68217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570589" y="1801905"/>
            <a:ext cx="7621411"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19ஆம்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a:t>
            </a:r>
            <a:r>
              <a:rPr lang="en-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செவ்வாய்</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B </a:t>
            </a:r>
          </a:p>
        </p:txBody>
      </p:sp>
    </p:spTree>
    <p:extLst>
      <p:ext uri="{BB962C8B-B14F-4D97-AF65-F5344CB8AC3E}">
        <p14:creationId xmlns:p14="http://schemas.microsoft.com/office/powerpoint/2010/main" val="3984595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உமது உடன்படிக்கையை நினைத்தருளும் உம் ஏழையரின் ஆன்மாக்களை ஒரு போதும் கைவிடாதேயும். ஆண்டவரே! எழுந்து வாரும்! உமது வழக்கை நீரே நடத்தும்.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நாடும் குரலை மறவாதேயும்.</a:t>
            </a:r>
          </a:p>
        </p:txBody>
      </p:sp>
    </p:spTree>
    <p:extLst>
      <p:ext uri="{BB962C8B-B14F-4D97-AF65-F5344CB8AC3E}">
        <p14:creationId xmlns:p14="http://schemas.microsoft.com/office/powerpoint/2010/main" val="357184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1304076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6945"/>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தேடியே தேவன் வருகிறார் தன்னையே நாளும் தருகிறார்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தோள்களில் நம்மைத் தாங்குவார்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துயரினில் அவர் தேற்றுவார்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சுமைகளை சுகங்களாக மாற்றுவார்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வளமுடன் வாழும் வழியைக் காட்டுவார்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 ஓருடலாய் இணைந்திடுவோம்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வானகத் தந்தையை நாம் வணங்கிடுவோம்</a:t>
            </a:r>
          </a:p>
        </p:txBody>
      </p:sp>
    </p:spTree>
    <p:extLst>
      <p:ext uri="{BB962C8B-B14F-4D97-AF65-F5344CB8AC3E}">
        <p14:creationId xmlns:p14="http://schemas.microsoft.com/office/powerpoint/2010/main" val="1838133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2199482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3424"/>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அன்பினால்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உலகை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ஆளுவார்</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நிரப்புவார்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அமைதியை என்றும்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ஆனந்தம் நெஞ்சில்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பொழிகுவார்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விடியலின்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கீதமாக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முழங்குவார்</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விடுதலை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நமக்கு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வழங்குவார்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ஓருடலாய் இணைந்திடுவோம்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வானகத் தந்தையை நாம் வணங்கிடுவோம்</a:t>
            </a:r>
          </a:p>
        </p:txBody>
      </p:sp>
    </p:spTree>
    <p:extLst>
      <p:ext uri="{BB962C8B-B14F-4D97-AF65-F5344CB8AC3E}">
        <p14:creationId xmlns:p14="http://schemas.microsoft.com/office/powerpoint/2010/main" val="3180477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68705"/>
            <a:ext cx="12192000" cy="332058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அழைக்கிறார் இயேசு ஆண்டவர்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ஆவலாய் நாம் செல்லுவோம்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அவர் பலியினில் கலந்திட அவர் ஒளியினில் நடந்திட - 2 </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சாட்சிகளாய் என்றும் வாழ்ந்திட இந்நாளிலே</a:t>
            </a:r>
          </a:p>
        </p:txBody>
      </p:sp>
    </p:spTree>
    <p:extLst>
      <p:ext uri="{BB962C8B-B14F-4D97-AF65-F5344CB8AC3E}">
        <p14:creationId xmlns:p14="http://schemas.microsoft.com/office/powerpoint/2010/main" val="2196378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34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4443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7906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என்றென்றுமுள்ள எல்லாம் வல்ல இறைவா, உம் தூய ஆவியார் எங்களுக்குக் கற்றுத்தந்தவாறு, உம்மைத் தந்தை என அழைக்க நாங்கள் துணிவு கொள்கின்றோம்; நீர் வாக்களித்த உரிமைப் பேறான விண்ணக வீட்டுக்கு நாங்கள் வந்து சேரும்படி நீர் தேர்ந்து கொண்ட மக்களுக்கு உரிய மனப்பான்மையை எங்கள் இதயங்களில்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55559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பொழிந்தருள்வீராக. உம்மோடு தூய ஆவியின் ஒன்றிப்பில் இறைவனாய்  என்றென்றும் வாழ்ந்து வழிநடத்துகின்ற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087867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உனக்குத் தருகின்ற இச்சுருளேட்டைத் தின்று உன் வயிற்றை நிரப்பு'' என்றார். அச்சுருளேடு என் வாயில் தேன்போல் இனித்தது.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 எசேக்கியேல் நூலிலிருந்து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8- 3: 4</a:t>
            </a:r>
          </a:p>
        </p:txBody>
      </p:sp>
    </p:spTree>
    <p:extLst>
      <p:ext uri="{BB962C8B-B14F-4D97-AF65-F5344CB8AC3E}">
        <p14:creationId xmlns:p14="http://schemas.microsoft.com/office/powerpoint/2010/main" val="1383961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கூறுவது: “நீயோ மானிடா! நான் உனக்குச் சொல்வதைக் கேள். அந்தக் கலக வீட்டாரைப் போல் நீயும் கலகக்காரனாய் இருந்து விடாதே. உன் வாயைத் திறந்து நான் உனக்குத் தருவதைத் தின்றுவிடு” என்றார். அப்போது என்னை நோக்கி ஒரு கை நீள்வதைக் கண்டேன். அதில் சுருளேடு ஒன்று இருந்தது. அவர் அச்சுருளேட்டை என் முன் விரித்தார். உள்ளும் புறமும் எழுதப்பட்டிருந்த அதில் கதறல்களும் புலம்பல்களும் கேடுகளும் எழுதப்பட்டிருந்தன.</a:t>
            </a:r>
          </a:p>
        </p:txBody>
      </p:sp>
    </p:spTree>
    <p:extLst>
      <p:ext uri="{BB962C8B-B14F-4D97-AF65-F5344CB8AC3E}">
        <p14:creationId xmlns:p14="http://schemas.microsoft.com/office/powerpoint/2010/main" val="2932694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என்னை நோக்கி, “மானிடா! நீ காண்பதைத் தின்றுவிடு. இச்சுருளேட்டைத் தின்றபின் இஸ்ரயேல் வீட்டாரிடம் போய்ப் பேசு” என்றார். நானும் என் வாயைத் திறக்க, அவர் அச்சுருளேட்டை எனக்குத் தின்னக் கொடுத்தார். மேலும் அவர் என்னை நோக்கி, “மானிடா! நான் உனக்குத் தருகின்ற இச்சுருளேட்டைத் தின்று உன் வயிற்றை நிரப்பு” என்றார். நானும் தின்றேன். அது என் வாயில் தேன் போல் இனித்தது.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36058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48959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அவர் என்னை நோக்கி, “மானிடா! புறப்படு. இஸ்ரயேல் வீட்டாரிடம் போய் என் சொற்களை அவர்களுக்கு எடுத்துக் கூறு” என்றார்.</a:t>
            </a:r>
          </a:p>
        </p:txBody>
      </p:sp>
    </p:spTree>
    <p:extLst>
      <p:ext uri="{BB962C8B-B14F-4D97-AF65-F5344CB8AC3E}">
        <p14:creationId xmlns:p14="http://schemas.microsoft.com/office/powerpoint/2010/main" val="124170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6730551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119: 14,24. 72,103. 111,131 (பல்லவி: 103</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உம் சொற்கள் என் நாவுக்கு எத்துணை இனிமையானவை!</a:t>
            </a:r>
          </a:p>
        </p:txBody>
      </p:sp>
    </p:spTree>
    <p:extLst>
      <p:ext uri="{BB962C8B-B14F-4D97-AF65-F5344CB8AC3E}">
        <p14:creationId xmlns:p14="http://schemas.microsoft.com/office/powerpoint/2010/main" val="14047203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14 பெருஞ்செல்வத்தில் மகிழ்ச்சி அடைவதுபோல், நான் உம் ஒழுங்குமுறைகளின்படி நடப்பதில் மகிழ்ச்சியுறுகின்றேன்.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24 ஏனெனில், உம் ஒழுங்குமுறைகள் எனக்கு இன்பம் தருகின்றன; அவையே எனக்கு அறிவுரையாளர். –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உம் சொற்கள் என் நாவுக்கு எத்துணை இனிமையானவை!</a:t>
            </a:r>
          </a:p>
        </p:txBody>
      </p:sp>
    </p:spTree>
    <p:extLst>
      <p:ext uri="{BB962C8B-B14F-4D97-AF65-F5344CB8AC3E}">
        <p14:creationId xmlns:p14="http://schemas.microsoft.com/office/powerpoint/2010/main" val="27784858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72 நீர் திருவாய் மலர்ந்த சட்டம், ஆயிரக்கணக்கான பொன், வெள்ளிக் காசுகளைவிட எனக்கு மேலானது.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103 உம் சொற்கள் என் நாவுக்கு எத்துணை இனிமையானவை! என் வாய்க்குத் தேனினும் இனிமையானவை.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உம் சொற்கள் என் நாவுக்கு எத்துணை இனிமையானவை!</a:t>
            </a:r>
          </a:p>
        </p:txBody>
      </p:sp>
    </p:spTree>
    <p:extLst>
      <p:ext uri="{BB962C8B-B14F-4D97-AF65-F5344CB8AC3E}">
        <p14:creationId xmlns:p14="http://schemas.microsoft.com/office/powerpoint/2010/main" val="28490371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111 உம் ஒழுங்குமுறைகளை என்றும் என் உரிமைச் சொத்தாய்க் கொண்டுள்ளேன். ஆகவே, அவை என் இதயத்தை மகிழ்விக்கின்றன.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131 வாயை ‘ஆ'வெனத் திறக்கின்றேன்; பெருமூச்சு விடுகின்றேன்; ஏனெனில், உம் கட்டளைகளுக்காக ஏங்குகின்றேன்.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உம் சொற்கள் என் நாவுக்கு எத்துணை இனிமையானவை!</a:t>
            </a:r>
          </a:p>
        </p:txBody>
      </p:sp>
    </p:spTree>
    <p:extLst>
      <p:ext uri="{BB962C8B-B14F-4D97-AF65-F5344CB8AC3E}">
        <p14:creationId xmlns:p14="http://schemas.microsoft.com/office/powerpoint/2010/main" val="796661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745"/>
            <a:ext cx="12192000" cy="4428585"/>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 11: 29</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ab</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என் நுகத்தை உங்கள்மேல் ஏற்றுக்கொண்டு என்னிடம் கற்றுக்கொள்ளுங்கள். நான் கனிவும் மனத்தாழ்மையும் உடையவன். அல்லேலூயா.</a:t>
            </a:r>
          </a:p>
        </p:txBody>
      </p:sp>
    </p:spTree>
    <p:extLst>
      <p:ext uri="{BB962C8B-B14F-4D97-AF65-F5344CB8AC3E}">
        <p14:creationId xmlns:p14="http://schemas.microsoft.com/office/powerpoint/2010/main" val="36240674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மத்தேயு</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5317800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411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இச்சிறியோருள் ஒருவரையும் நீங்கள் இழிவாகக் கருதவேண்டாம்.</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மத்தேயு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18: 1-5, 10-14</a:t>
            </a:r>
          </a:p>
        </p:txBody>
      </p:sp>
    </p:spTree>
    <p:extLst>
      <p:ext uri="{BB962C8B-B14F-4D97-AF65-F5344CB8AC3E}">
        <p14:creationId xmlns:p14="http://schemas.microsoft.com/office/powerpoint/2010/main" val="33991011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சீடர்கள் இயேசுவை அணுகி, “விண்ணரசில் மிகப் பெரியவர் யார்?” என்று கேட்டார்கள். அவர் ஒரு சிறு பிள்ளையை அழைத்து அவர்கள் நடுவில் நிறுத்தி, பின்வருமாறு கூறினார்: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மனந்திரும்பிச் சிறு பிள்ளைகளைப் போல் ஆகாவிட்டால் விண்ணரசில் புகமாட்டீர்கள் என உறுதியாக உங்களுக்குச் சொல்கிறேன். இந்தச் சிறு பிள்ளையைப்போலத் தம்மைத் தாழ்த்திக்கொள்பவரே </a:t>
            </a:r>
          </a:p>
        </p:txBody>
      </p:sp>
    </p:spTree>
    <p:extLst>
      <p:ext uri="{BB962C8B-B14F-4D97-AF65-F5344CB8AC3E}">
        <p14:creationId xmlns:p14="http://schemas.microsoft.com/office/powerpoint/2010/main" val="10849775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விண்ணரசில் மிகப் பெரியவர். இத்தகைய சிறு பிள்ளை ஒன்றை என் பெயரால் ஏற்றுக்கொள்பவர் எவரும் என்னையே ஏற்றுக்கொள்கிறார்.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இச்சிறியோருள் ஒருவரையும் நீங்கள் இழிவாகக் கருதவேண்டாம்; கவனமாயிருங்கள்! இவர்களுடைய வானதூதர்கள் என் விண்ணகத் தந்தையின் திருமுன் எப்பொழுதும் இருக்கின்றார்கள் என நான் உங்களுக்குச் சொல்லுகிறேன். ஏனெனில் மானிடமகன்</a:t>
            </a:r>
          </a:p>
        </p:txBody>
      </p:sp>
    </p:spTree>
    <p:extLst>
      <p:ext uri="{BB962C8B-B14F-4D97-AF65-F5344CB8AC3E}">
        <p14:creationId xmlns:p14="http://schemas.microsoft.com/office/powerpoint/2010/main" val="24070123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 தவறியோரை மீட்கவே வந்தார்.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இந்த நிகழ்ச்சியைப்பற்றி நீங்கள் என்ன நினைக்கிறீர்கள்? ஒருவரிடம் இருக்கும் நூறு ஆடுகளுள் ஒன்று வழி தவறி அலைந்தால், அவர் தொண்ணூற்றொன்பது ஆடுகளையும் மலைப் பகுதியில் விட்டுவிட்டு, வழிதவறி அலையும் ஆட்டைத் தேடிச் செல்வார் அல்லவா? அவர் அதைக் கண்டுபிடித்தால், வழிதவறி அலையாத தொண்ணூற்றொன்பது ஆடுகளையும்</a:t>
            </a:r>
          </a:p>
        </p:txBody>
      </p:sp>
    </p:spTree>
    <p:extLst>
      <p:ext uri="{BB962C8B-B14F-4D97-AF65-F5344CB8AC3E}">
        <p14:creationId xmlns:p14="http://schemas.microsoft.com/office/powerpoint/2010/main" val="26549517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60712"/>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மகிழ்ச்சியடைவதை விட, வழி தவறிய அந்த ஓர் ஆட்டைப் பற்றியே மிகவும் மகிழ்ச்சியடைவார் என உறுதியாக உங்களுக்குச் சொல்லுகிறேன். அவ்வாறே இச்சிறியோருள் ஒருவர்கூட நெறி தவறிப் போகக் கூடாது என்பதே உங்கள் விண்ணகத் தந்தையின் திருவுளம்.”</a:t>
            </a:r>
          </a:p>
        </p:txBody>
      </p:sp>
    </p:spTree>
    <p:extLst>
      <p:ext uri="{BB962C8B-B14F-4D97-AF65-F5344CB8AC3E}">
        <p14:creationId xmlns:p14="http://schemas.microsoft.com/office/powerpoint/2010/main" val="25575680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எனக்காக நீ தந்த வாழ்வை ஏந்தி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நான் தந்தேன்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ஏற்று உனதாக மாற்றி அருட்பலியில்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 இணைப்பாய்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அணையாத தீபம் உன் திரு இதயம்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 வந்தேன் என் சிறு அகலை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ஒளியாய் இருப்பவனே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கோவில் நானாக மாற்றிடுவாய்</a:t>
            </a:r>
          </a:p>
        </p:txBody>
      </p:sp>
    </p:spTree>
    <p:extLst>
      <p:ext uri="{BB962C8B-B14F-4D97-AF65-F5344CB8AC3E}">
        <p14:creationId xmlns:p14="http://schemas.microsoft.com/office/powerpoint/2010/main" val="34683535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 மாற்றிடுவாய்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இறைஞ்சுகின்றேன் இரங்கிடுவாய்</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எனக்காக நீ தந்த வாழ்வை ஏந்தி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நான் தந்தேன்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ஏற்று உனதாக மாற்றி அருட்பலியில்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 இணைப்பாய் இறைவா</a:t>
            </a:r>
          </a:p>
        </p:txBody>
      </p:sp>
    </p:spTree>
    <p:extLst>
      <p:ext uri="{BB962C8B-B14F-4D97-AF65-F5344CB8AC3E}">
        <p14:creationId xmlns:p14="http://schemas.microsoft.com/office/powerpoint/2010/main" val="425843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ஏங்கும் விழியில் தேங்கிய நீரும்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 ஓயா மனமும் ஏந்தி வந்தேன்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எதையும் தாங்கும் இறையவனே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உன்னோடு ஒன்றாக ஏற்றிடுவாய்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 மாற்றிடுவாய்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இறைஞ்சுகின்றேன் இரங்கிடுவாய்</a:t>
            </a:r>
          </a:p>
        </p:txBody>
      </p:sp>
    </p:spTree>
    <p:extLst>
      <p:ext uri="{BB962C8B-B14F-4D97-AF65-F5344CB8AC3E}">
        <p14:creationId xmlns:p14="http://schemas.microsoft.com/office/powerpoint/2010/main" val="20396909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151586"/>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எனக்காக நீ தந்த வாழ்வை ஏந்தி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உனக்காக நான் தந்தேன் இறைவா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ஏற்று உனதாக மாற்றி அருட்பலியில்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நீ இணைப்பாய் இறைவா</a:t>
            </a:r>
          </a:p>
        </p:txBody>
      </p:sp>
    </p:spTree>
    <p:extLst>
      <p:ext uri="{BB962C8B-B14F-4D97-AF65-F5344CB8AC3E}">
        <p14:creationId xmlns:p14="http://schemas.microsoft.com/office/powerpoint/2010/main" val="8952781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15076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உமது திரு அவையின் காணிக்கைகளை மகிழ்வுடன் ஏற்றருளும்; இரக்கத்தால் நீர் எங்களுக்கு அளித்த இக்காணிக்கைகள் உமது ஆற்றலால் எங்கள் மீட்பின் மறைநிகழ்வாக மாறச் செய்வீராக.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020254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புதுப்பிக்கவும்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நாங்கள் அனைவரும்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கடவுள் வடிவில் விளங்கிய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தம்மையே வெறுமையாக்கி,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சிந்திய தமது இரத்தத்தால்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அமைதி பெறச் செய்தார்.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அவர் அனைத்துக்கும் மேலாக உயர்த்தப்பட்டு,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தமக்குக் கீழ்ப்படிவோர் அனைவருக்கும் நிலையான மீட்பின் காரணரானார்.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அரியணையில் அமர்வோர், தலைமை தாங்குவோரோடும்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 பாடி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என்றுமுள்ள எல்லாம் வல்ல இறைவா,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நன்மை மிகுதியால்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மனிதராகிய எங்களைப் படைத்தீர்; நாங்கள் நீதியின்படி தண்டனைக்கு உரியவராயினும்,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 மிகுதியினால் எங்களை மீட்டருளினீர்.</a:t>
            </a:r>
          </a:p>
        </p:txBody>
      </p:sp>
    </p:spTree>
    <p:extLst>
      <p:ext uri="{BB962C8B-B14F-4D97-AF65-F5344CB8AC3E}">
        <p14:creationId xmlns:p14="http://schemas.microsoft.com/office/powerpoint/2010/main" val="38543284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வழியாகவே உமது மாண்பை வானதூதர்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தலைமை தாங்குவோர் உம்மை வழிபடுகின்றனர்;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அதிகாரம் செலுத்துவோர் உம் திருமுன் நடுங்குகின்றனர்;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வானங்களும் அவற்றில் உள்ள ஆற்றல்களும் சேராபீன்களும்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ஒன்றுகூடி அக்களித்துக் கொண்டாடுகின்றனர்.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சொல்வதாவது: தூயவர்.</a:t>
            </a:r>
          </a:p>
        </p:txBody>
      </p:sp>
    </p:spTree>
    <p:extLst>
      <p:ext uri="{BB962C8B-B14F-4D97-AF65-F5344CB8AC3E}">
        <p14:creationId xmlns:p14="http://schemas.microsoft.com/office/powerpoint/2010/main" val="38859747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அன்புத் திருமகன்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மனித இனங்களைப் படைத்தது போல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மிகுந்த கனிவிரக்கத்தால் அவற்றைப் புதுப்பிக்கவும் திருவுளமானீர்;</a:t>
            </a: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படைப்புகள் அனைத்தும் உமக்குப் பணிபுரிகின்றன;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 அடைந்தோர் அனைவரும் உம்மை ஏற்றவாறு புகழ்கின்றனர்;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உம்முடைய புனிதர்களும் ஒரே இதயத்தோராய் உம்மைப் போற்றுகின்றனர்.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உம்மைக் கொண்டாடி,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 எப்பொழுதும்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எங்கள் புகழுரை உமக்குத் தேவை அன்று;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ஆயினும் நாங்கள் உமக்கு நன்றி செலுத்துவது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அருள்கொடையாலேயே.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புகழ்ந்துரைப்பது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மாட்சியை மிகுதிப்படுத்தாது எனினும்,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ஆண்டவராகிய கிறிஸ்து வழியாக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மீட்பு அடையப் பயன்படுகின்றது.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திரளோடு ஒன்றுசேர்ந்து,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நாங்களும்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மகிழ்ச்சியுடன் அறிக்கையிட்டுச்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895797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அன்போடு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உயிராற்றலுள்ள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அறிக்கையிடுகின்றோம்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மீண்டும் வருவார்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 எதிர்நோக்குகின்றோம்.</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வார்த்தையான அவர் வழியாக அனைத்தையும் படைத்தீர்.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அவரையே மீட்பராகவும் ஈடேற்றுபவராகவும் எங்களுக்கு அனுப்பினீர்.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தூய ஆவியால்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உமது திருவுளத்தை நிறைவேற்றி,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 உமக்குப் பெற்றுத் தரத்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கைகளை விரித்துப் பாடுபட்டார்.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அவர் சாவை வென்று உயிர்ப்பை வெளிப்படுத்தினார்.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வானதூதரோடும் புனிதர் அனைவரோடும் சேர்ந்து,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உமது மாட்சியைப் புகழ்ந்துரைத்து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குரலாய்ச்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635"/>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06758293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க்கூட்டத்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றிவாக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றிப்பு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தோழ</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52334"/>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பெற்று,வாழ்க்கைப்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முடிவின்றிச்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dirty="0"/>
          </a:p>
        </p:txBody>
      </p:sp>
    </p:spTree>
    <p:extLst>
      <p:ext uri="{BB962C8B-B14F-4D97-AF65-F5344CB8AC3E}">
        <p14:creationId xmlns:p14="http://schemas.microsoft.com/office/powerpoint/2010/main" val="1975554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87822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உம் புனிதர்களின் வியத்தகு சாட்சியத்தால் உமது திரு அவை என்றும் புதிய ஆற்றல் பெற்று வளமடைகின்றது; இவ்வாறு எங்கள் மீது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கொண்டிருக்கும் பரிவன்பைத் தெள்ளத் தெளிவாகக் காட்டுகின்றீர். மேலும் எங்களது மீட்பின் மறைநிகழ்வை 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நிறைவேற்றுவதில்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அப்புனிதர்களின் சிறப்புமிக்க எடுத்துக்காட்டால் தூண்டப்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 அவர்களது தகுந்த பரிந்துரையால் என்றும் ஊக்கம் பெறவும் அருளுகின்றீர்.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 வானதூதர், புனிதர் அனைவரோடும் நாங்கள் சேர்ந்து, உமது பெருமையைப் பறைசாற்றி, அக்களிப்புடன்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657831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புனித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விழாவில் உமது திரு அவை மகிழ்ந்திருக்கச் செய்கின்றீர்; அவருடைய இறைப்பற்று மிக்க வாழ்க்கை நெறியின் எடுத்துக்காட்டால் அதற்கு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3409765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வலுவூட்டுகின்றீர்; அவருடைய படிப்பினையால் பயிற்றுவிக்கின்றீர்; அவருடைய மன்றாட்டால் பாதுகாத்து வருகின்றீர்.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5738966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609861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521" y="2644170"/>
            <a:ext cx="3630957" cy="1569660"/>
          </a:xfrm>
          <a:prstGeom prst="rect">
            <a:avLst/>
          </a:prstGeom>
          <a:noFill/>
        </p:spPr>
        <p:txBody>
          <a:bodyPr wrap="square" rtlCol="0">
            <a:spAutoFit/>
          </a:bodyPr>
          <a:lstStyle/>
          <a:p>
            <a:r>
              <a:rPr lang="en-US"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Saints</a:t>
            </a:r>
            <a:endParaRPr lang="en-IN" sz="9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2924142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விண்ணரசுக்காகக் கிறிஸ்துவுக்குத் தங்களையே அர்ப்பணித்த புனிதர்களில் உமது வியத்தகு பராமரிப்பைக் கொண்டாடுவதும் உம்மைப் போற்றிப்</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02233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புகழ்வதும் தகுமே; உமது இந்தப் பராமரிப்பினால் நீர் மனிதரைத் தொடக்கத்தில் இருந்த புனித நிலைக்கு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அழைத்துச் செல்கின்றீர்.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புத்துலகில் கிடைக்க இருக்கும் அருள்கொடைகளை இவ்வுலகிலேயே பெற்று அனுபவிக்க அவர்களை வழிநடத்துகின்றீர்.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புனிதர், வானதூதர் அனைவரோடும் சேர்ந்து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உம்மைப் புகழ்ந்தேத்தி முடிவின்றிச்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2430625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6998730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147</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எருசலேமே! உயர்தரக் கோதுமையினால் உன்னை நிறைவடையச் செய்யும் ஆண்டவரைப்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போற்றுவாயாக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அளிக்கும் உணவு வழி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மரபினர்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வாழ்வதற்கான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எனது சதை,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என்கிறார் ஆண்டவர்.</a:t>
            </a:r>
          </a:p>
        </p:txBody>
      </p:sp>
    </p:spTree>
    <p:extLst>
      <p:ext uri="{BB962C8B-B14F-4D97-AF65-F5344CB8AC3E}">
        <p14:creationId xmlns:p14="http://schemas.microsoft.com/office/powerpoint/2010/main" val="14029672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6857"/>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இதய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வா - 2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எழுந்து வா உயிரே எழுந்து வா</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அணைத்து காக்கும் தாயின் அன்பும் ஒரு நாள்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அழியலாம்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அறவழியில்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நடத்தும் தந்தை அன்பும்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அழியலாம்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அன்பிற்கழிவுண்டோ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இனிய அன்பே எழுந்து வா</a:t>
            </a:r>
          </a:p>
        </p:txBody>
      </p:sp>
    </p:spTree>
    <p:extLst>
      <p:ext uri="{BB962C8B-B14F-4D97-AF65-F5344CB8AC3E}">
        <p14:creationId xmlns:p14="http://schemas.microsoft.com/office/powerpoint/2010/main" val="144976869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6857"/>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இதய தெய்வமே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எழுந்து வா - 2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எண்ணியே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உள்ளம்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 எழுந்து வா உயிரே எழுந்து வா</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வஞ்சம் கூறும் நண்பர் கூட்டம் உலகில் பல உண்டு</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தன்னலமே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உருவெடுத்து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 நண்பன்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இனிய நண்பா எழுந்து வா</a:t>
            </a:r>
          </a:p>
        </p:txBody>
      </p:sp>
    </p:spTree>
    <p:extLst>
      <p:ext uri="{BB962C8B-B14F-4D97-AF65-F5344CB8AC3E}">
        <p14:creationId xmlns:p14="http://schemas.microsoft.com/office/powerpoint/2010/main" val="65101812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நாங்கள் உட்கொண்ட இத்திரு உணவு எங்களை உம்மோடு ஒன்றிக்கச் செய்து எங்களுக்கு மீட்பு அளிப்பதாக; அது எங்களை உமது உண்மையின் ஒளியில் உறுதிப்படுத்துவதாக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31287079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அந்தோனியார் புகழ் பாடுங்களேன்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 யாவரும் கூடுங்களே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கைகூப்பி தொழுவோம் நன்மைகள் பெறுவோம்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 யாவும் தீர்ந்திடுமே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பாடும் பறவைக் கூட்டம் எல்லாம் பரனைப் புகழ்ந்திடவே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ஆடும் மலைகள் ஓசை எல்லாம் அருளை ஒலிக்கிறதே</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நாடும் நகர மாந்தர் எல்லாம் நலனைப் பெற்றிடவே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நலனைப் பெற்றிடவே</a:t>
            </a:r>
          </a:p>
        </p:txBody>
      </p:sp>
    </p:spTree>
    <p:extLst>
      <p:ext uri="{BB962C8B-B14F-4D97-AF65-F5344CB8AC3E}">
        <p14:creationId xmlns:p14="http://schemas.microsoft.com/office/powerpoint/2010/main" val="405599818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அந்தோனியார் புகழ் பாடுங்களேன்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 யாவரும் கூடுங்களே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கைகூப்பி தொழுவோம் நன்மைகள் பெறுவோம்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துன்பங்கள் யாவும் தீர்ந்திடுமே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வீசும் புயலும் அமைதியாகும் விந்தைப் புனிதரிலே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தூசும் துயரும் தீர்ந்துபோகும் தூயவன் பார்வையிலே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 இதயம் வாசம் செய்யும் நேயத் தலமிதுவே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நேயத் தலமிதுவே</a:t>
            </a:r>
          </a:p>
        </p:txBody>
      </p:sp>
    </p:spTree>
    <p:extLst>
      <p:ext uri="{BB962C8B-B14F-4D97-AF65-F5344CB8AC3E}">
        <p14:creationId xmlns:p14="http://schemas.microsoft.com/office/powerpoint/2010/main" val="71273260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இறையழைத்தலுக்காக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ஆன்மாக்களின்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தெய்வீக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அன்று 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பிடிப்போராக்கிய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இன்று ஆர்வமும்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இளைஞரை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பின்பற்றுபவர்களாகவும்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திருப்பணியாளர்களாகவும்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ஆக்கியருளும்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உமக்கிருக்கும்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பங்குபெறச்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மீட்புக்காகவே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ஒவ்வொரு</a:t>
            </a:r>
          </a:p>
        </p:txBody>
      </p:sp>
    </p:spTree>
    <p:extLst>
      <p:ext uri="{BB962C8B-B14F-4D97-AF65-F5344CB8AC3E}">
        <p14:creationId xmlns:p14="http://schemas.microsoft.com/office/powerpoint/2010/main" val="122723628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நாளும் பலி மேடையில்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நீர் புதுப்பித்து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பரிந்துரைக்க, எங்களிடம் எப்பொழுதும்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வாழ்கின்றீர்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அனலுக்காக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 மக்களின்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விரிவடையச்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செய்யும். இளைஞர் பலர்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ஏற்று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தொடர்ந்து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5003850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மறையுடலாகிய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திருச்சபைக்கு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அணிகலனாகத்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உப்பாகவும்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ஒளியாகவும்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விளங்கவும்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செய்யும்.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பெண்கள்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பலருக்குத்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நன்னெறியில்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வளர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கற்றுக்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அயலாரின்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சேவைக்காகவும்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தங்களை அர்ப்பணம் செய்ய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அருள்புரியும்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122554745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11248</TotalTime>
  <Words>5113</Words>
  <Application>Microsoft Office PowerPoint</Application>
  <PresentationFormat>Widescreen</PresentationFormat>
  <Paragraphs>553</Paragraphs>
  <Slides>150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150</vt:i4>
      </vt:variant>
    </vt:vector>
  </HeadingPairs>
  <TitlesOfParts>
    <vt:vector size="159"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90</cp:revision>
  <dcterms:created xsi:type="dcterms:W3CDTF">2022-07-13T11:51:49Z</dcterms:created>
  <dcterms:modified xsi:type="dcterms:W3CDTF">2024-08-12T12:19:46Z</dcterms:modified>
</cp:coreProperties>
</file>