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4325" r:id="rId2"/>
    <p:sldId id="5251" r:id="rId3"/>
    <p:sldId id="3615" r:id="rId4"/>
    <p:sldId id="3438" r:id="rId5"/>
    <p:sldId id="3439" r:id="rId6"/>
    <p:sldId id="4661" r:id="rId7"/>
    <p:sldId id="4662"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488" r:id="rId35"/>
    <p:sldId id="4489" r:id="rId36"/>
    <p:sldId id="3290" r:id="rId37"/>
    <p:sldId id="3292" r:id="rId38"/>
    <p:sldId id="5252" r:id="rId39"/>
    <p:sldId id="5253" r:id="rId40"/>
    <p:sldId id="5254" r:id="rId41"/>
    <p:sldId id="3259" r:id="rId42"/>
    <p:sldId id="3297" r:id="rId43"/>
    <p:sldId id="3320" r:id="rId44"/>
    <p:sldId id="5255" r:id="rId45"/>
    <p:sldId id="5256" r:id="rId46"/>
    <p:sldId id="5257" r:id="rId47"/>
    <p:sldId id="4352" r:id="rId48"/>
    <p:sldId id="3260" r:id="rId49"/>
    <p:sldId id="4353" r:id="rId50"/>
    <p:sldId id="4061" r:id="rId51"/>
    <p:sldId id="4371" r:id="rId52"/>
    <p:sldId id="4372" r:id="rId53"/>
    <p:sldId id="4354" r:id="rId54"/>
    <p:sldId id="1378" r:id="rId55"/>
    <p:sldId id="4482" r:id="rId56"/>
    <p:sldId id="4412" r:id="rId57"/>
    <p:sldId id="4267" r:id="rId58"/>
    <p:sldId id="4406" r:id="rId59"/>
    <p:sldId id="4407" r:id="rId60"/>
    <p:sldId id="4960" r:id="rId61"/>
    <p:sldId id="4490" r:id="rId62"/>
    <p:sldId id="3424" r:id="rId63"/>
    <p:sldId id="1470" r:id="rId64"/>
    <p:sldId id="1471" r:id="rId65"/>
    <p:sldId id="1472" r:id="rId66"/>
    <p:sldId id="4246" r:id="rId67"/>
    <p:sldId id="4247" r:id="rId68"/>
    <p:sldId id="4286" r:id="rId69"/>
    <p:sldId id="1476" r:id="rId70"/>
    <p:sldId id="3972" r:id="rId71"/>
    <p:sldId id="4297" r:id="rId72"/>
    <p:sldId id="4287" r:id="rId73"/>
    <p:sldId id="1480" r:id="rId74"/>
    <p:sldId id="4250" r:id="rId75"/>
    <p:sldId id="4251" r:id="rId76"/>
    <p:sldId id="4288" r:id="rId77"/>
    <p:sldId id="1485" r:id="rId78"/>
    <p:sldId id="4253" r:id="rId79"/>
    <p:sldId id="4254" r:id="rId80"/>
    <p:sldId id="4289" r:id="rId81"/>
    <p:sldId id="1489" r:id="rId82"/>
    <p:sldId id="4485" r:id="rId83"/>
    <p:sldId id="4256" r:id="rId84"/>
    <p:sldId id="4290" r:id="rId85"/>
    <p:sldId id="1494" r:id="rId86"/>
    <p:sldId id="4257" r:id="rId87"/>
    <p:sldId id="4258" r:id="rId88"/>
    <p:sldId id="4291" r:id="rId89"/>
    <p:sldId id="1499" r:id="rId90"/>
    <p:sldId id="4486" r:id="rId91"/>
    <p:sldId id="4260" r:id="rId92"/>
    <p:sldId id="4298" r:id="rId93"/>
    <p:sldId id="4292" r:id="rId94"/>
    <p:sldId id="4299" r:id="rId95"/>
    <p:sldId id="4262" r:id="rId96"/>
    <p:sldId id="4263" r:id="rId97"/>
    <p:sldId id="4293" r:id="rId98"/>
    <p:sldId id="4300" r:id="rId99"/>
    <p:sldId id="4301" r:id="rId100"/>
    <p:sldId id="4302" r:id="rId101"/>
    <p:sldId id="4303" r:id="rId102"/>
    <p:sldId id="4304" r:id="rId103"/>
    <p:sldId id="4305" r:id="rId104"/>
    <p:sldId id="4306" r:id="rId105"/>
    <p:sldId id="4307" r:id="rId106"/>
    <p:sldId id="4483" r:id="rId107"/>
    <p:sldId id="3784" r:id="rId108"/>
    <p:sldId id="3785" r:id="rId109"/>
    <p:sldId id="3786" r:id="rId110"/>
    <p:sldId id="4322" r:id="rId111"/>
    <p:sldId id="3788" r:id="rId112"/>
    <p:sldId id="3789" r:id="rId113"/>
    <p:sldId id="3790" r:id="rId114"/>
    <p:sldId id="3791" r:id="rId115"/>
    <p:sldId id="3792" r:id="rId116"/>
    <p:sldId id="3793" r:id="rId117"/>
    <p:sldId id="3794" r:id="rId118"/>
    <p:sldId id="3795" r:id="rId119"/>
    <p:sldId id="3796" r:id="rId120"/>
    <p:sldId id="3797" r:id="rId121"/>
    <p:sldId id="3798" r:id="rId122"/>
    <p:sldId id="3799" r:id="rId123"/>
    <p:sldId id="3800" r:id="rId124"/>
    <p:sldId id="4323" r:id="rId125"/>
    <p:sldId id="4295" r:id="rId126"/>
    <p:sldId id="3802" r:id="rId127"/>
    <p:sldId id="4324" r:id="rId128"/>
    <p:sldId id="3805" r:id="rId129"/>
    <p:sldId id="3806" r:id="rId130"/>
    <p:sldId id="3807" r:id="rId131"/>
    <p:sldId id="4800" r:id="rId132"/>
    <p:sldId id="4334" r:id="rId133"/>
    <p:sldId id="4335" r:id="rId134"/>
    <p:sldId id="4964" r:id="rId135"/>
    <p:sldId id="4965" r:id="rId136"/>
    <p:sldId id="4982" r:id="rId137"/>
    <p:sldId id="5250" r:id="rId138"/>
    <p:sldId id="4801" r:id="rId139"/>
    <p:sldId id="4330" r:id="rId140"/>
    <p:sldId id="4484" r:id="rId141"/>
    <p:sldId id="4418" r:id="rId142"/>
    <p:sldId id="4420" r:id="rId143"/>
    <p:sldId id="4928" r:id="rId144"/>
    <p:sldId id="4929" r:id="rId145"/>
    <p:sldId id="4930" r:id="rId146"/>
    <p:sldId id="4951" r:id="rId147"/>
    <p:sldId id="4952" r:id="rId148"/>
    <p:sldId id="4953" r:id="rId149"/>
    <p:sldId id="4954" r:id="rId150"/>
    <p:sldId id="4966" r:id="rId151"/>
    <p:sldId id="3835" r:id="rId152"/>
    <p:sldId id="3897" r:id="rId1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to Pray the Chaplet of St Anthony of Padua ⋆ Virgo Sacrata">
            <a:extLst>
              <a:ext uri="{FF2B5EF4-FFF2-40B4-BE49-F238E27FC236}">
                <a16:creationId xmlns:a16="http://schemas.microsoft.com/office/drawing/2014/main" id="{9E43E440-7FFA-5329-1859-093F51F7C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7"/>
            <a:ext cx="4570589" cy="6821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01905"/>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செவ்வாய்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 </a:t>
            </a:r>
          </a:p>
        </p:txBody>
      </p:sp>
    </p:spTree>
    <p:extLst>
      <p:ext uri="{BB962C8B-B14F-4D97-AF65-F5344CB8AC3E}">
        <p14:creationId xmlns:p14="http://schemas.microsoft.com/office/powerpoint/2010/main" val="3984595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130407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தேடியே தேவன் வருகிறார் தன்னையே நாளும் தருகிறார்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தோள்களில் நம்மைத் தாங்குவார்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துயரினில் அவர் தேற்றுவார்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 சுகங்களாக மாற்றுவார்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வளமுடன் வாழும் வழியைக் காட்டுவார்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183813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948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ஆளுவார்</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நிரப்புவார்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அமைதியை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நெஞ்சில்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கீதமாக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நமக்கு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வழங்குவார்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318047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6378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 பெறு; துணிவு கொள்;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ஆணையிட்டுக்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 நாட்டுக்கு,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இம்மக்களோடு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இணைச்சட்ட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31: 1-8</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பின்வரும் வார்த்தைகளை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கூறினார்: அவர் சொன்னது: “இன்று எனக்கு வயது நூற்று இருபது. இனி என்னால் நடமாட இயலாது. மேலும்,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கூறியுள்ளார்.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உன் முன்னின்று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வேற்றினங்களை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உடைமையாக்கிக்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சொன்னபடி,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முன்பாகச்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எமோரியரின்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சீகோனுக்கும்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ஓகுக்கும்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செய்வார். ஆண்டவர் அவர்களை உங்களிடம் ஒப்படைப்பார். நான் இன்று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கட்டளைகளின்படி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செய்யுங்கள்.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02297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 பெறு; துணிவு 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செல்பவர்! அவர் உன்னை விட்டு விலக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வரவழைத்து,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முன்னிலையிலும்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கூறியது: “வலிமை பெறு; துணிவு 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கொடுப்பதாக அவர்களின்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மூதாதையருக்கு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487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ஆணையிட்டுக்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செல்ல வேண்டும். அதை இவர்கள்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உரிமையாக்கிக்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உன்னோடு இருப்பார். அவர் உன்னை விட்டு விலக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36087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32: 3-4</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7. 8. 9,12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9)</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பறைசாற்றுவேன்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பாராட்டுவேன்.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பாறை! அவர் செயல்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10102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தலைமுறையின்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கவனித்துப்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 அவர் உனக்கு அறிவிப்பார்;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820463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உன்னதமானவர் வெவ்வேறு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சொத்துக்களைப்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பங்கிட்டபோது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எண்ணிக்கைக்கு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ஏற்ப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திட்டமிட்டார்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90720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வழிநடத்தினார்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35048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11: 29</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என் நுகத்தை உங்கள்மேல் ஏற்றுக்கொண்டு என்னிடம் கற்றுக்கொள்ளுங்கள். நான் கனிவும் மனத்தாழ்மையும் உடையவன். அல்லேலூயா.</a:t>
            </a:r>
          </a:p>
        </p:txBody>
      </p:sp>
    </p:spTree>
    <p:extLst>
      <p:ext uri="{BB962C8B-B14F-4D97-AF65-F5344CB8AC3E}">
        <p14:creationId xmlns:p14="http://schemas.microsoft.com/office/powerpoint/2010/main" val="3624067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இச்சிறியோருள் ஒருவரையும் நீங்கள் இழிவாகக் கருதவேண்டாம்.</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1-5, 10-14</a:t>
            </a:r>
          </a:p>
        </p:txBody>
      </p:sp>
    </p:spTree>
    <p:extLst>
      <p:ext uri="{BB962C8B-B14F-4D97-AF65-F5344CB8AC3E}">
        <p14:creationId xmlns:p14="http://schemas.microsoft.com/office/powerpoint/2010/main" val="3399101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 இயேசுவை அணுகி, “விண்ணரசில் மிகப் பெரியவர் யார்?” என்று கேட்டார்கள். அவர் ஒரு சிறு பிள்ளையை அழைத்து அவர்கள் நடுவில் நிறுத்தி, பின்வருமாறு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மனந்திரும்பிச் சிறு பிள்ளைகளைப் போல் ஆகாவிட்டால் விண்ணரசில் புகமாட்டீர்கள் என உறுதியாக உங்களுக்குச் சொல்கிறேன். இந்தச் சிறு பிள்ளையைப்போலத் தம்மைத் தாழ்த்திக்கொள்பவரே </a:t>
            </a:r>
          </a:p>
        </p:txBody>
      </p:sp>
    </p:spTree>
    <p:extLst>
      <p:ext uri="{BB962C8B-B14F-4D97-AF65-F5344CB8AC3E}">
        <p14:creationId xmlns:p14="http://schemas.microsoft.com/office/powerpoint/2010/main" val="1084977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விண்ணரசில் மிகப் பெரியவர். இத்தகைய சிறு பிள்ளை ஒன்றை என் பெயரால் ஏற்றுக்கொள்பவர் எவரும் என்னையே ஏற்றுக்கொள்கிறார்.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இச்சிறியோருள் ஒருவரையும் நீங்கள் இழிவாகக் கருதவேண்டாம்; கவனமாயிருங்கள்! இவர்களுடைய வானதூதர்கள் என் விண்ணகத் தந்தையின் திருமுன் எப்பொழுதும் இருக்கின்றார்கள் என நான் உங்களுக்குச் சொல்லுகிறேன். ஏனெனில் மானிடமகன்</a:t>
            </a:r>
          </a:p>
        </p:txBody>
      </p:sp>
    </p:spTree>
    <p:extLst>
      <p:ext uri="{BB962C8B-B14F-4D97-AF65-F5344CB8AC3E}">
        <p14:creationId xmlns:p14="http://schemas.microsoft.com/office/powerpoint/2010/main" val="2407012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 தவறியோரை மீட்கவே வந்தார்.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நிகழ்ச்சியைப்பற்றி நீங்கள் என்ன நினைக்கிறீர்கள்? ஒருவரிடம் இருக்கும் நூறு ஆடுகளுள் ஒன்று வழி தவறி அலைந்தால், அவர் தொண்ணூற்றொன்பது ஆடுகளையும் மலைப் பகுதியில் விட்டுவிட்டு, வழிதவறி அலையும் ஆட்டைத் தேடிச் செல்வார் அல்லவா? அவர் அதைக் கண்டுபிடித்தால், வழிதவறி அலையாத தொண்ணூற்றொன்பது ஆடுகளையும்</a:t>
            </a:r>
          </a:p>
        </p:txBody>
      </p:sp>
    </p:spTree>
    <p:extLst>
      <p:ext uri="{BB962C8B-B14F-4D97-AF65-F5344CB8AC3E}">
        <p14:creationId xmlns:p14="http://schemas.microsoft.com/office/powerpoint/2010/main" val="2654951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60712"/>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மகிழ்ச்சியடைவதை விட, வழி தவறிய அந்த ஓர் ஆட்டைப் பற்றியே மிகவும் மகிழ்ச்சியடைவார் என உறுதியாக உங்களுக்குச் சொல்லுகிறேன். அவ்வாறே இச்சிறியோருள் ஒருவர்கூட நெறி தவறிப் போகக் கூடாது என்பதே உங்கள் விண்ணகத் தந்தையின் திருவுளம்.”</a:t>
            </a:r>
          </a:p>
        </p:txBody>
      </p:sp>
    </p:spTree>
    <p:extLst>
      <p:ext uri="{BB962C8B-B14F-4D97-AF65-F5344CB8AC3E}">
        <p14:creationId xmlns:p14="http://schemas.microsoft.com/office/powerpoint/2010/main" val="2557568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நீ தந்த வாழ்வை ஏந்தி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தந்தேன்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ஏற்று உனதாக மாற்றி அருட்பலியில்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 இணைப்பாய்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அணையாத தீபம் உன் திரு இதயம்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 வந்தேன் என் சிறு அகலை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ஒளியாய் இருப்பவனே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கோவில் நானாக மாற்றிடுவாய்</a:t>
            </a:r>
          </a:p>
        </p:txBody>
      </p:sp>
    </p:spTree>
    <p:extLst>
      <p:ext uri="{BB962C8B-B14F-4D97-AF65-F5344CB8AC3E}">
        <p14:creationId xmlns:p14="http://schemas.microsoft.com/office/powerpoint/2010/main" val="34683535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 மாற்றிடுவாய்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இறைஞ்சுகின்றேன் இரங்கிடுவாய்</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நீ தந்த வாழ்வை ஏந்தி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தந்தேன்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ஏற்று உனதாக மாற்றி அருட்பலியில்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 இணைப்பாய் இறைவா</a:t>
            </a:r>
          </a:p>
        </p:txBody>
      </p:sp>
    </p:spTree>
    <p:extLst>
      <p:ext uri="{BB962C8B-B14F-4D97-AF65-F5344CB8AC3E}">
        <p14:creationId xmlns:p14="http://schemas.microsoft.com/office/powerpoint/2010/main" val="425843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ஏங்கும் விழியில் தேங்கிய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 ஓயா மனமும் ஏந்தி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எதையும் தாங்கும் இறையவனே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 ஒன்றாக 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 மாற்றிடுவாய்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இறைஞ்சுகின்றேன் இரங்கிடுவாய்</a:t>
            </a:r>
          </a:p>
        </p:txBody>
      </p:sp>
    </p:spTree>
    <p:extLst>
      <p:ext uri="{BB962C8B-B14F-4D97-AF65-F5344CB8AC3E}">
        <p14:creationId xmlns:p14="http://schemas.microsoft.com/office/powerpoint/2010/main" val="20396909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15158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நீ தந்த வாழ்வை ஏந்தி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தந்தேன்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ஏற்று உனதாக மாற்றி அருட்பலியில்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 இணைப்பாய் இறைவா</a:t>
            </a:r>
          </a:p>
        </p:txBody>
      </p:sp>
    </p:spTree>
    <p:extLst>
      <p:ext uri="{BB962C8B-B14F-4D97-AF65-F5344CB8AC3E}">
        <p14:creationId xmlns:p14="http://schemas.microsoft.com/office/powerpoint/2010/main" val="8952781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இதய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எழுந்து வா உயிரே எழுந்து வா</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அணைத்து காக்கும் தாயின் அன்பும் ஒரு நாள்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அறவழியில்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நடத்தும் தந்தை அன்பும்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அன்பிற்கழிவுண்டோ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இனிய அன்பே எழுந்து வா</a:t>
            </a:r>
          </a:p>
        </p:txBody>
      </p:sp>
    </p:spTree>
    <p:extLst>
      <p:ext uri="{BB962C8B-B14F-4D97-AF65-F5344CB8AC3E}">
        <p14:creationId xmlns:p14="http://schemas.microsoft.com/office/powerpoint/2010/main" val="14497686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இதய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எழுந்து வா உயிரே எழுந்து வா</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வஞ்சம் கூறும் நண்பர் கூட்டம் உலகில் பல உண்டு</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நண்பன்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இனிய நண்பா எழுந்து வா</a:t>
            </a:r>
          </a:p>
        </p:txBody>
      </p:sp>
    </p:spTree>
    <p:extLst>
      <p:ext uri="{BB962C8B-B14F-4D97-AF65-F5344CB8AC3E}">
        <p14:creationId xmlns:p14="http://schemas.microsoft.com/office/powerpoint/2010/main" val="6510181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அந்தோனியார் புகழ் பாடுங்களேன்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 யாவரும் கூடுங்களே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கைகூப்பி தொழுவோம் நன்மைகள் பெறுவோம்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 யாவும் தீர்ந்திடுமே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பாடும் பறவைக் கூட்டம் எல்லாம் பரனைப் புகழ்ந்திடவே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ஆடும் மலைகள் ஓசை எல்லாம் அருளை ஒலிக்கிறதே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நகர மாந்தர் எல்லாம் நலனைப் பெற்றிடவே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நலனைப் பெற்றிடவே</a:t>
            </a:r>
          </a:p>
        </p:txBody>
      </p:sp>
    </p:spTree>
    <p:extLst>
      <p:ext uri="{BB962C8B-B14F-4D97-AF65-F5344CB8AC3E}">
        <p14:creationId xmlns:p14="http://schemas.microsoft.com/office/powerpoint/2010/main" val="40559981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அந்தோனியார் புகழ் பாடுங்களேன்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 யாவரும் கூடுங்களே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கைகூப்பி தொழுவோம் நன்மைகள் பெறுவோம்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 யாவும் தீர்ந்திடுமே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வீசும் புயலும் அமைதியாகும் விந்தைப் புனிதரிலே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தூசும் துயரும் தீர்ந்துபோகும் தூயவன் பார்வையிலே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இதயம் வாசம் செய்யும் நேயத் தலமிதுவே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நேயத் தலமிதுவே</a:t>
            </a:r>
          </a:p>
        </p:txBody>
      </p:sp>
    </p:spTree>
    <p:extLst>
      <p:ext uri="{BB962C8B-B14F-4D97-AF65-F5344CB8AC3E}">
        <p14:creationId xmlns:p14="http://schemas.microsoft.com/office/powerpoint/2010/main" val="71273260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11249</TotalTime>
  <Words>5165</Words>
  <Application>Microsoft Office PowerPoint</Application>
  <PresentationFormat>Widescreen</PresentationFormat>
  <Paragraphs>554</Paragraphs>
  <Slides>152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152</vt:i4>
      </vt:variant>
    </vt:vector>
  </HeadingPairs>
  <TitlesOfParts>
    <vt:vector size="16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94</cp:revision>
  <dcterms:created xsi:type="dcterms:W3CDTF">2022-07-13T11:51:49Z</dcterms:created>
  <dcterms:modified xsi:type="dcterms:W3CDTF">2024-08-12T12:32:11Z</dcterms:modified>
</cp:coreProperties>
</file>