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7"/>
  </p:notesMasterIdLst>
  <p:sldIdLst>
    <p:sldId id="4985" r:id="rId2"/>
    <p:sldId id="5251" r:id="rId3"/>
    <p:sldId id="5252" r:id="rId4"/>
    <p:sldId id="4506" r:id="rId5"/>
    <p:sldId id="4465" r:id="rId6"/>
    <p:sldId id="4464" r:id="rId7"/>
    <p:sldId id="4466" r:id="rId8"/>
    <p:sldId id="4320" r:id="rId9"/>
    <p:sldId id="4321" r:id="rId10"/>
    <p:sldId id="4229" r:id="rId11"/>
    <p:sldId id="4230" r:id="rId12"/>
    <p:sldId id="4957" r:id="rId13"/>
    <p:sldId id="4958" r:id="rId14"/>
    <p:sldId id="1326" r:id="rId15"/>
    <p:sldId id="1327" r:id="rId16"/>
    <p:sldId id="3416" r:id="rId17"/>
    <p:sldId id="362" r:id="rId18"/>
    <p:sldId id="4274" r:id="rId19"/>
    <p:sldId id="4275" r:id="rId20"/>
    <p:sldId id="4276" r:id="rId21"/>
    <p:sldId id="4277" r:id="rId22"/>
    <p:sldId id="3321" r:id="rId23"/>
    <p:sldId id="3323" r:id="rId24"/>
    <p:sldId id="3324" r:id="rId25"/>
    <p:sldId id="3325" r:id="rId26"/>
    <p:sldId id="4316" r:id="rId27"/>
    <p:sldId id="4317" r:id="rId28"/>
    <p:sldId id="4318" r:id="rId29"/>
    <p:sldId id="4319" r:id="rId30"/>
    <p:sldId id="4271" r:id="rId31"/>
    <p:sldId id="4272" r:id="rId32"/>
    <p:sldId id="4273" r:id="rId33"/>
    <p:sldId id="4161" r:id="rId34"/>
    <p:sldId id="4488" r:id="rId35"/>
    <p:sldId id="4489" r:id="rId36"/>
    <p:sldId id="5256" r:id="rId37"/>
    <p:sldId id="5257" r:id="rId38"/>
    <p:sldId id="4361" r:id="rId39"/>
    <p:sldId id="4362" r:id="rId40"/>
    <p:sldId id="4459" r:id="rId41"/>
    <p:sldId id="4460" r:id="rId42"/>
    <p:sldId id="4461" r:id="rId43"/>
    <p:sldId id="5258" r:id="rId44"/>
    <p:sldId id="5259" r:id="rId45"/>
    <p:sldId id="5260" r:id="rId46"/>
    <p:sldId id="4462" r:id="rId47"/>
    <p:sldId id="4463" r:id="rId48"/>
    <p:sldId id="4352" r:id="rId49"/>
    <p:sldId id="3260" r:id="rId50"/>
    <p:sldId id="4353" r:id="rId51"/>
    <p:sldId id="4061" r:id="rId52"/>
    <p:sldId id="4371" r:id="rId53"/>
    <p:sldId id="4372" r:id="rId54"/>
    <p:sldId id="4354" r:id="rId55"/>
    <p:sldId id="5254" r:id="rId56"/>
    <p:sldId id="5255" r:id="rId57"/>
    <p:sldId id="1378" r:id="rId58"/>
    <p:sldId id="4482" r:id="rId59"/>
    <p:sldId id="3588" r:id="rId60"/>
    <p:sldId id="4279" r:id="rId61"/>
    <p:sldId id="4960" r:id="rId62"/>
    <p:sldId id="4490" r:id="rId63"/>
    <p:sldId id="3424" r:id="rId64"/>
    <p:sldId id="1470" r:id="rId65"/>
    <p:sldId id="1471" r:id="rId66"/>
    <p:sldId id="1472" r:id="rId67"/>
    <p:sldId id="4246" r:id="rId68"/>
    <p:sldId id="4247" r:id="rId69"/>
    <p:sldId id="4286" r:id="rId70"/>
    <p:sldId id="1476" r:id="rId71"/>
    <p:sldId id="3972" r:id="rId72"/>
    <p:sldId id="4297" r:id="rId73"/>
    <p:sldId id="4287" r:id="rId74"/>
    <p:sldId id="1480" r:id="rId75"/>
    <p:sldId id="4250" r:id="rId76"/>
    <p:sldId id="4251" r:id="rId77"/>
    <p:sldId id="4288" r:id="rId78"/>
    <p:sldId id="1485" r:id="rId79"/>
    <p:sldId id="4253" r:id="rId80"/>
    <p:sldId id="4254" r:id="rId81"/>
    <p:sldId id="4289" r:id="rId82"/>
    <p:sldId id="1489" r:id="rId83"/>
    <p:sldId id="4485" r:id="rId84"/>
    <p:sldId id="4256" r:id="rId85"/>
    <p:sldId id="4290" r:id="rId86"/>
    <p:sldId id="1494" r:id="rId87"/>
    <p:sldId id="4257" r:id="rId88"/>
    <p:sldId id="4258" r:id="rId89"/>
    <p:sldId id="4291" r:id="rId90"/>
    <p:sldId id="1499" r:id="rId91"/>
    <p:sldId id="4486" r:id="rId92"/>
    <p:sldId id="4260" r:id="rId93"/>
    <p:sldId id="4298" r:id="rId94"/>
    <p:sldId id="4292" r:id="rId95"/>
    <p:sldId id="4299" r:id="rId96"/>
    <p:sldId id="4262" r:id="rId97"/>
    <p:sldId id="4263" r:id="rId98"/>
    <p:sldId id="4293" r:id="rId99"/>
    <p:sldId id="4300" r:id="rId100"/>
    <p:sldId id="4301" r:id="rId101"/>
    <p:sldId id="4302" r:id="rId102"/>
    <p:sldId id="4303" r:id="rId103"/>
    <p:sldId id="4304" r:id="rId104"/>
    <p:sldId id="4305" r:id="rId105"/>
    <p:sldId id="4306" r:id="rId106"/>
    <p:sldId id="4307" r:id="rId107"/>
    <p:sldId id="4483" r:id="rId108"/>
    <p:sldId id="3784" r:id="rId109"/>
    <p:sldId id="3785" r:id="rId110"/>
    <p:sldId id="3786" r:id="rId111"/>
    <p:sldId id="4322" r:id="rId112"/>
    <p:sldId id="3788" r:id="rId113"/>
    <p:sldId id="3789" r:id="rId114"/>
    <p:sldId id="3790" r:id="rId115"/>
    <p:sldId id="3791" r:id="rId116"/>
    <p:sldId id="3792" r:id="rId117"/>
    <p:sldId id="3793" r:id="rId118"/>
    <p:sldId id="3794" r:id="rId119"/>
    <p:sldId id="3795" r:id="rId120"/>
    <p:sldId id="3796" r:id="rId121"/>
    <p:sldId id="3797" r:id="rId122"/>
    <p:sldId id="3798" r:id="rId123"/>
    <p:sldId id="3799" r:id="rId124"/>
    <p:sldId id="3800" r:id="rId125"/>
    <p:sldId id="4323" r:id="rId126"/>
    <p:sldId id="4295" r:id="rId127"/>
    <p:sldId id="3802" r:id="rId128"/>
    <p:sldId id="4324" r:id="rId129"/>
    <p:sldId id="3805" r:id="rId130"/>
    <p:sldId id="3806" r:id="rId131"/>
    <p:sldId id="3807" r:id="rId132"/>
    <p:sldId id="4800" r:id="rId133"/>
    <p:sldId id="4363" r:id="rId134"/>
    <p:sldId id="4364" r:id="rId135"/>
    <p:sldId id="3376" r:id="rId136"/>
    <p:sldId id="3377" r:id="rId137"/>
    <p:sldId id="3378" r:id="rId138"/>
    <p:sldId id="4964" r:id="rId139"/>
    <p:sldId id="4965" r:id="rId140"/>
    <p:sldId id="4982" r:id="rId141"/>
    <p:sldId id="5250" r:id="rId142"/>
    <p:sldId id="4801" r:id="rId143"/>
    <p:sldId id="4330" r:id="rId144"/>
    <p:sldId id="4484" r:id="rId145"/>
    <p:sldId id="4481" r:id="rId146"/>
    <p:sldId id="5253" r:id="rId147"/>
    <p:sldId id="4933" r:id="rId148"/>
    <p:sldId id="4937" r:id="rId149"/>
    <p:sldId id="4951" r:id="rId150"/>
    <p:sldId id="4952" r:id="rId151"/>
    <p:sldId id="4953" r:id="rId152"/>
    <p:sldId id="4954" r:id="rId153"/>
    <p:sldId id="4966" r:id="rId154"/>
    <p:sldId id="3835" r:id="rId155"/>
    <p:sldId id="3897" r:id="rId1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heme" Target="theme/theme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7C5B2-4A78-4FCD-8EC5-56BD8E8F8365}" type="datetimeFigureOut">
              <a:rPr lang="en-US" smtClean="0"/>
              <a:t>12-Aug-24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B408A-B4C7-425C-914C-95FF2A92C6AA}" type="slidenum">
              <a:rPr lang="en-US" smtClean="0"/>
              <a:t>‹#›</a:t>
            </a:fld>
            <a:endParaRPr lang="en-US"/>
          </a:p>
        </p:txBody>
      </p:sp>
    </p:spTree>
    <p:extLst>
      <p:ext uri="{BB962C8B-B14F-4D97-AF65-F5344CB8AC3E}">
        <p14:creationId xmlns:p14="http://schemas.microsoft.com/office/powerpoint/2010/main" val="316364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3747248" y="1891553"/>
            <a:ext cx="8095129"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19ஆம்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வியாழன்</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a:t>
            </a:r>
          </a:p>
        </p:txBody>
      </p:sp>
      <p:pic>
        <p:nvPicPr>
          <p:cNvPr id="1026" name="Picture 2">
            <a:extLst>
              <a:ext uri="{FF2B5EF4-FFF2-40B4-BE49-F238E27FC236}">
                <a16:creationId xmlns:a16="http://schemas.microsoft.com/office/drawing/2014/main" id="{25B9288C-BEA5-F02C-72D7-E9C2FCEC33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509" t="2761" r="15099" b="8902"/>
          <a:stretch/>
        </p:blipFill>
        <p:spPr bwMode="auto">
          <a:xfrm>
            <a:off x="580285" y="14434"/>
            <a:ext cx="3442447" cy="6820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8132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உமது உடன்படிக்கையை நினைத்தருளும் உம் ஏழையரின் ஆன்மாக்களை ஒரு போதும் கைவிடாதேயும். ஆண்டவரே! எழுந்து வாரும்! உமது வழக்கை நீரே நடத்தும்.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நாடும் குரலை மறவாதேயும்.</a:t>
            </a:r>
          </a:p>
        </p:txBody>
      </p:sp>
    </p:spTree>
    <p:extLst>
      <p:ext uri="{BB962C8B-B14F-4D97-AF65-F5344CB8AC3E}">
        <p14:creationId xmlns:p14="http://schemas.microsoft.com/office/powerpoint/2010/main" val="3571848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அர்ச்சனை மலராக ஆலயத்தில் வருகின்றோம்</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ஆனந்தமாய் புகழ் கீதம் என்றும் பாடுவோம் (2)</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அர்ப்பணித்து வாழ்ந்திட அன்பர் உம்மில் வளர்ந்திட</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ஆசையோடு அருள் வேண்டிப் பணிகின்றோம் (2)</a:t>
            </a:r>
          </a:p>
        </p:txBody>
      </p:sp>
    </p:spTree>
    <p:extLst>
      <p:ext uri="{BB962C8B-B14F-4D97-AF65-F5344CB8AC3E}">
        <p14:creationId xmlns:p14="http://schemas.microsoft.com/office/powerpoint/2010/main" val="1840485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தாயின் கருவிலே உருவாகும் முன்னரே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அறிந்து எங்களைத் தேர்ந்த தெய்வமே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பாவியாயினும் பச்சப் பிள்ளையாயினும்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அர்ச்சித்திருக்கின்றீர் கற்பித்திருக்கின்றீர்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மனிதராகப் புனிதராக வாழப் பணிக்கின்றீர்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பிறரும் வாழ எங்கள் வாழ்வைக் கொடுக்க அழைக்கின்றீர்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அஞ்சாதே என்று எம்மைக் காத்து வருகின்றீர்</a:t>
            </a:r>
          </a:p>
        </p:txBody>
      </p:sp>
    </p:spTree>
    <p:extLst>
      <p:ext uri="{BB962C8B-B14F-4D97-AF65-F5344CB8AC3E}">
        <p14:creationId xmlns:p14="http://schemas.microsoft.com/office/powerpoint/2010/main" val="1237691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அர்ச்சனை மலராக ஆலயத்தில் வருகின்றோம்</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ஆனந்தமாய் புகழ் கீதம் என்றும் பாடுவோம் (2)</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அர்ப்பணித்து வாழ்ந்திட அன்பர் உம்மில் வளர்ந்திட</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ஆசையோடு அருள் வேண்டிப் பணிகின்றோம் (2)</a:t>
            </a:r>
          </a:p>
        </p:txBody>
      </p:sp>
    </p:spTree>
    <p:extLst>
      <p:ext uri="{BB962C8B-B14F-4D97-AF65-F5344CB8AC3E}">
        <p14:creationId xmlns:p14="http://schemas.microsoft.com/office/powerpoint/2010/main" val="469218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உமது வார்த்தையை எங்கள் வாயில் ஊட்டினீர்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உமது பாதையை எங்கள் பாதையாக்கினீர்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உமது மாட்சியை எம்மில் துலங்கச் செய்கின்றீர்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உமது சாட்சியாய் நாங்கள் விளங்கச் சொல்கின்றீர்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அழித்து ஒழிக்கக் கவிழ்த்து வீழ்த்தத் திட்டம் தீட்டினீர்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 எழுப்ப நட்டு வைக்க எம்மை அனுப்பினீர்</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அஞ்சாதே என்று எம்மைக் காத்து வருகின்றீர்</a:t>
            </a:r>
          </a:p>
        </p:txBody>
      </p:sp>
    </p:spTree>
    <p:extLst>
      <p:ext uri="{BB962C8B-B14F-4D97-AF65-F5344CB8AC3E}">
        <p14:creationId xmlns:p14="http://schemas.microsoft.com/office/powerpoint/2010/main" val="655418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அர்ச்சனை மலராக ஆலயத்தில் வருகின்றோம்</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ஆனந்தமாய் புகழ் கீதம் என்றும் பாடுவோம் (2)</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அர்ப்பணித்து வாழ்ந்திட அன்பர் உம்மில் வளர்ந்திட</a:t>
            </a:r>
          </a:p>
          <a:p>
            <a:pPr>
              <a:lnSpc>
                <a:spcPct val="2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ஆசையோடு அருள் வேண்டிப் பணிகின்றோம் (2)</a:t>
            </a:r>
          </a:p>
        </p:txBody>
      </p:sp>
    </p:spTree>
    <p:extLst>
      <p:ext uri="{BB962C8B-B14F-4D97-AF65-F5344CB8AC3E}">
        <p14:creationId xmlns:p14="http://schemas.microsoft.com/office/powerpoint/2010/main" val="348153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என்றென்றுமுள்ள எல்லாம் வல்ல இறைவா, உம் தூய ஆவியார் எங்களுக்குக் கற்றுத்தந்தவாறு, உம்மைத் தந்தை என அழைக்க நாங்கள் துணிவு கொள்கின்றோம்; நீர் வாக்களித்த உரிமைப் பேறான விண்ணக வீட்டுக்கு நாங்கள் வந்து சேரும்படி நீர் தேர்ந்து கொண்ட மக்களுக்கு உரிய மனப்பான்மையை எங்கள் இதயங்களில்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555595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பொழிந்தருள்வீராக. உம்மோடு தூய ஆவியின் ஒன்றிப்பில் இறைவனாய்  என்றென்றும் வாழ்ந்து வழிநடத்துகின்ற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30878678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நாடுகடத்தப்படும் ஒருவர் போல் பொருள்களைத் தயார் செய்து வெளியேறு.</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 எசேக்கியேல் நூலிலிருந்து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12: 1-12</a:t>
            </a:r>
          </a:p>
        </p:txBody>
      </p:sp>
    </p:spTree>
    <p:extLst>
      <p:ext uri="{BB962C8B-B14F-4D97-AF65-F5344CB8AC3E}">
        <p14:creationId xmlns:p14="http://schemas.microsoft.com/office/powerpoint/2010/main" val="7119314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வாக்கு எனக்கு அருளப்பட்டது: “மானிடா! கலகம் செய்யும் வீட்டாரிடையே நீ வாழ்கின்றாய். காணக் கண்கள் இருந்தும் அவர்கள் காண்பதில்லை; கேட்கச் செவிகள் இருந்தும் அவர்கள் கேட்பதில்லை; ஏனெனில் அவர்கள் கலகம் செய்யும் வீட்டார்.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மானிடா! நீயோ நாடுகடத்தப்படும் ஒருவர் போல் பொருள்களைத் தயார் செய்து கொண்டு, </a:t>
            </a:r>
          </a:p>
        </p:txBody>
      </p:sp>
    </p:spTree>
    <p:extLst>
      <p:ext uri="{BB962C8B-B14F-4D97-AF65-F5344CB8AC3E}">
        <p14:creationId xmlns:p14="http://schemas.microsoft.com/office/powerpoint/2010/main" val="29326941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கண்ணெதிரே பகல் நேரத்தில் புறப்படு. உன்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உறைவிடத்திலிருந்து வேறொர் இடத்திற்கு, அவர்கள் கண்ணெதிரே, நாடுகடத்தப்படுபவர் போல் வெளியேறு. கலகம் செய்யும் வீட்டாராக இருப்பினும் ஒருவேளை அவர்கள் அதைக் கண்டுணரலாம். நாடுகடத்தப்படும் ஒருவர்போல், அவர்கள் கண்ணெதிரே பகல் நேரத்தில் உன் பொருள்களை எடுத்து வை. மாலை வேளையில், அவர்கள் கண்ணெதிரே நாடுகடத்தப்படுபவர்போல் புறப்படு.</a:t>
            </a:r>
          </a:p>
        </p:txBody>
      </p:sp>
    </p:spTree>
    <p:extLst>
      <p:ext uri="{BB962C8B-B14F-4D97-AF65-F5344CB8AC3E}">
        <p14:creationId xmlns:p14="http://schemas.microsoft.com/office/powerpoint/2010/main" val="29360585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கண்முன்னே, சுவரில் துளையிட்டு அதன் வழியாய் அவற்றை வெளிக்கொணர்வாய். அவர்கள் கண்முன்னே அவற்றைத் தோள்மேல் வைத்து இருள் சூழ்ந்ததும் வெளியே தூக்கிச் செல். நிலத்தைப் பார்க்காதபடி உன் முகத்தை மூடிக்கொள். ஏனெனில், இஸ்ரயேல் வீட்டாருக்கு உன்னை ஓர் அடையாளமாக வைத்திருக்கிறேன்."</a:t>
            </a:r>
          </a:p>
        </p:txBody>
      </p:sp>
    </p:spTree>
    <p:extLst>
      <p:ext uri="{BB962C8B-B14F-4D97-AF65-F5344CB8AC3E}">
        <p14:creationId xmlns:p14="http://schemas.microsoft.com/office/powerpoint/2010/main" val="1241701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எனக்குக் கட்டளையிட்டபடியே நான் செய்தேன். நாடுகடத்தப் படுகையில் கொண்டு போவதுபோல என் பொருள்களைப் பகல் வேளையில் வெளிக் கொணர்ந்தேன். மாலையில் என் கைகளால் சுவரில் துளையிட்டேன். இருள் சூழ்ந்ததும் அவற்றைத் தோளில் தூக்கிக்கொண்டு அவர்கள் கண்முன்னே வெளியேறினேன்.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காலையில் ஆண்டவரின் வாக்கு எனக்கு அருளப்பட்டது: “மானிடா! கலகம் செய்யும் வீடாகிய </a:t>
            </a:r>
          </a:p>
        </p:txBody>
      </p:sp>
    </p:spTree>
    <p:extLst>
      <p:ext uri="{BB962C8B-B14F-4D97-AF65-F5344CB8AC3E}">
        <p14:creationId xmlns:p14="http://schemas.microsoft.com/office/powerpoint/2010/main" val="36119538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 வீட்டார் உன்னிடம், ‘நீ செய்கிறது என்ன?’ என்று கேட்கவில்லையா? நீ அவர்களுக்குச் சொல்: எருசலேமில் இருக்கும் மக்கள் தலைவனையும் அவனுடனிருக்கும் இஸ்ரயேல் வீட்டார் அனைவரையும் குறித்துத் தலைவராகிய ஆண்டவர் இவ்வாறு கூறுகிறார்: நீ சொல்: உங்களுக்கு நான் ஓர் அடையாளமாய் இருக்கிறேன்; நான் செய்ததுபோல் அவர்களுக்கும் செய்யப்படும். அவர்கள் நாடுகடத்தப் பட்டோராயும் சிறைப்பட்டோராயும்</a:t>
            </a:r>
          </a:p>
        </p:txBody>
      </p:sp>
    </p:spTree>
    <p:extLst>
      <p:ext uri="{BB962C8B-B14F-4D97-AF65-F5344CB8AC3E}">
        <p14:creationId xmlns:p14="http://schemas.microsoft.com/office/powerpoint/2010/main" val="33016560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செல்வர். அவர்களின் தலைவன் இருளில் தோளில் சுமையுடன் மதிலினூடே வெளியேறுவான். அவனை வெளிக் கொணர்வதற்காக மதிலைக் குடைவார்கள். கண்களால் நாட்டைப் பார்க்காதபடி அவன் தன் முகத்தை மூடிக்கொள்வான்.</a:t>
            </a:r>
          </a:p>
        </p:txBody>
      </p:sp>
    </p:spTree>
    <p:extLst>
      <p:ext uri="{BB962C8B-B14F-4D97-AF65-F5344CB8AC3E}">
        <p14:creationId xmlns:p14="http://schemas.microsoft.com/office/powerpoint/2010/main" val="6064773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8235374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78: 56-57. 58-59. 61-62 (பல்லவி: 7</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இறைவனின் செயல்களை ஒருபோதும் மறவாதிருங்கள்.</a:t>
            </a:r>
          </a:p>
        </p:txBody>
      </p:sp>
    </p:spTree>
    <p:extLst>
      <p:ext uri="{BB962C8B-B14F-4D97-AF65-F5344CB8AC3E}">
        <p14:creationId xmlns:p14="http://schemas.microsoft.com/office/powerpoint/2010/main" val="1890421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56 ஆயினும், உன்னதரான கடவுளை அவர்கள் சோதித்தனர்; அவருக்கு எதிராகக் கிளர்ந்தெழுந்தனர்; அவர்தம் நியமங்களைக் கடைப்பிடிக்கவில்லை.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57 தங்கள் மூதாதையர்போல் அவர்கள் வழி தவறினர்; நம்பிக்கைத் துரோகம் செய்தனர்; கோணிய வில்லெனக் குறி மாறினர்.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இறைவனின் செயல்களை ஒருபோதும் மறவாதிருங்கள்.</a:t>
            </a:r>
          </a:p>
        </p:txBody>
      </p:sp>
    </p:spTree>
    <p:extLst>
      <p:ext uri="{BB962C8B-B14F-4D97-AF65-F5344CB8AC3E}">
        <p14:creationId xmlns:p14="http://schemas.microsoft.com/office/powerpoint/2010/main" val="13439023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58 தம் தொழுகை மேடுகளால் அவருக்குச் சினமூட்டினர்; தம் வார்ப்புச் சிலைகளால் அவருக்கு ஆத்திரமூட்டினர்.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59 கடவுள் இதைக் கண்டு சினம் கொண்டார்; இஸ்ரயேலை அவர் முழுமையாகப் புறக்கணித்தார்.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இறைவனின் செயல்களை ஒருபோதும் மறவாதிருங்கள்.</a:t>
            </a:r>
          </a:p>
        </p:txBody>
      </p:sp>
    </p:spTree>
    <p:extLst>
      <p:ext uri="{BB962C8B-B14F-4D97-AF65-F5344CB8AC3E}">
        <p14:creationId xmlns:p14="http://schemas.microsoft.com/office/powerpoint/2010/main" val="15475506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61 தம் வலிமையை அடிமைத்தனத்திற்குக் கையளித்தார்; தம் மாட்சியை எதிரியிடம் ஒப்புவித்தார்;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62 தம் மக்களை வாளுக்குக் கையளித்தார்; தம் உரிமைச் சொத்தின்மீது கடுஞ்சினங்கொண்டார். அவர்களுடைய இளைஞரை நெருப்பு விழுங்கியது.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இறைவனின் செயல்களை ஒருபோதும் மறவாதிருங்கள்.</a:t>
            </a:r>
          </a:p>
        </p:txBody>
      </p:sp>
    </p:spTree>
    <p:extLst>
      <p:ext uri="{BB962C8B-B14F-4D97-AF65-F5344CB8AC3E}">
        <p14:creationId xmlns:p14="http://schemas.microsoft.com/office/powerpoint/2010/main" val="7425566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7745"/>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119: 135</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உம் ஊழியன் மீது உமது முக ஒளி வீசச் செய்யும்! உம் விதிமுறைகளை எனக்குக் கற்பித்தருளும். அல்லேலூயா.</a:t>
            </a:r>
          </a:p>
        </p:txBody>
      </p:sp>
    </p:spTree>
    <p:extLst>
      <p:ext uri="{BB962C8B-B14F-4D97-AF65-F5344CB8AC3E}">
        <p14:creationId xmlns:p14="http://schemas.microsoft.com/office/powerpoint/2010/main" val="36240674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மத்தேயு</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5317800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411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ஏழுமுறை மட்டுமல்ல; எழுபது தடவை ஏழுமுறை என நான் உனக்குச் சொல்கிறேன்.</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மத்தேயு எழுதிய 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18: 21- 19: 1</a:t>
            </a:r>
          </a:p>
        </p:txBody>
      </p:sp>
    </p:spTree>
    <p:extLst>
      <p:ext uri="{BB962C8B-B14F-4D97-AF65-F5344CB8AC3E}">
        <p14:creationId xmlns:p14="http://schemas.microsoft.com/office/powerpoint/2010/main" val="33991011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பேதுரு இயேசுவை அணுகி, “ஆண்டவரே, என் சகோதரர் சகோதரிகளுள் ஒருவர் எனக்கு எதிராகப் பாவம் செய்துவந்தால் நான் எத்தனை முறை அவரை மன்னிக்க வேண்டும்? ஏழு முறை மட்டுமா?” எனக் கேட்டார். அதற்கு இயேசு அவரிடம் கூறியது: “ஏழு முறை மட்டுமல்ல; எழுபது தடவை ஏழு முறை என நான் உனக்குச் சொல்கிறேன்.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விண்ணரசைப் பின்வரும் நிகழ்ச்சிக்கு ஒப்பிடலாம்; </a:t>
            </a:r>
          </a:p>
        </p:txBody>
      </p:sp>
    </p:spTree>
    <p:extLst>
      <p:ext uri="{BB962C8B-B14F-4D97-AF65-F5344CB8AC3E}">
        <p14:creationId xmlns:p14="http://schemas.microsoft.com/office/powerpoint/2010/main" val="10849775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ஓர் அரசர் தம் பணியாளர்களிடம் கணக்குக் கேட்க விரும்பினார். அவர் கணக்குப் பார்க்கத் தொடங்கியபொழுது, அவரிடம் பத்தாயிரம் தாலந்து கடன்பட்ட ஒருவனைக் கொண்டு வந்தனர். அவன் பணத்தைத் திருப்பிக் கொடுக்க இயலாத நிலையில் இருந்தான். தலைவரோ, அவனையும் அவன் மனைவி மக்களோடு அவனுக்குரிய உடமைகள் யாவற்றையும் விற்றுப் பணத்தைத் திருப்பி அடைக்க ஆணையிட்டார்.</a:t>
            </a:r>
          </a:p>
        </p:txBody>
      </p:sp>
    </p:spTree>
    <p:extLst>
      <p:ext uri="{BB962C8B-B14F-4D97-AF65-F5344CB8AC3E}">
        <p14:creationId xmlns:p14="http://schemas.microsoft.com/office/powerpoint/2010/main" val="24070123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 அப்பணியாள் அவர் காலில் விழுந்து பணிந்து, ‘என்னைப் பொறுத்தருள்க; எல்லாவற்றையும் உமக்குத் திருப்பித் தந்துவிடுகிறேன்’ என்றான். அப்பணியாளின் தலைவர் பரிவு கொண்டு அவனை விடுவித்து அவனது கடன் முழுவதையும் தள்ளுபடி செய்தார்.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 அப்பணியாள் வெளியே சென்றதும், தன்னிடம் நூறு தெனாரியம் கடன்பட்டிருந்த உடன்பணியாளர் ஒருவரைக் கண்டு, ‘நீ பட்ட கடனைத் திருப்பித் தா’ எனக்</a:t>
            </a:r>
          </a:p>
        </p:txBody>
      </p:sp>
    </p:spTree>
    <p:extLst>
      <p:ext uri="{BB962C8B-B14F-4D97-AF65-F5344CB8AC3E}">
        <p14:creationId xmlns:p14="http://schemas.microsoft.com/office/powerpoint/2010/main" val="26549517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 அவரைப் பிடித்துக் கழுத்தை நெரித்தான். உடனே அவனுடைய உடன்பணியாளர் காலில் விழுந்து, என்னைப் பொறுத்தருள்க; நான் திருப்பிக் கொடுத்துவிடுகிறேன்’ என்று அவனைக் கெஞ்சிக் கேட்டார். ஆனால் அவன் அதற்கு இசையாது, கடனைத் திருப்பி அடைக்கும்வரை அவரைச் சிறையிலடைத்தான்.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உடன்பணியாளர்கள் நடந்ததைக் கண்டபோது மிகவும் வருந்தித் தலைவரிடம் போய்</a:t>
            </a:r>
          </a:p>
        </p:txBody>
      </p:sp>
    </p:spTree>
    <p:extLst>
      <p:ext uri="{BB962C8B-B14F-4D97-AF65-F5344CB8AC3E}">
        <p14:creationId xmlns:p14="http://schemas.microsoft.com/office/powerpoint/2010/main" val="25575680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நடந்தவற்றையெல்லாம் விளக்கிக் கூறினார்கள். அப்போது தலைவர் அவனை வரவழைத்து, “பொல்லாதவனே, நீ என்னை வேண்டிக்கொண்டதால் அந்தக் கடன் முழுவதையும் உனக்குத் தள்ளுபடி செய்தேன். நான் உனக்கு இரக்கம் காட்டியதுபோல நீயும் உன் உடன்பணியாளருக்கு இரக்கம் காட்டியிருக்க வேண்டும் அல்லவா? என்று கேட்டார். அத்தலைவர் சினங்கொண்டவராய், அனைத்துக் கடனையும் அவன் அடைக்கும்வரை அவனை</a:t>
            </a:r>
          </a:p>
        </p:txBody>
      </p:sp>
    </p:spTree>
    <p:extLst>
      <p:ext uri="{BB962C8B-B14F-4D97-AF65-F5344CB8AC3E}">
        <p14:creationId xmlns:p14="http://schemas.microsoft.com/office/powerpoint/2010/main" val="36251865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வதைப்போரிடம் ஒப்படைத்தார்.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உங்களுள் ஒவ்வொருவரும் தம் சகோதரர் சகோதரிகளை மனமார மன்னிக்காவிட்டால் விண்ணுலகில் இருக்கும் என் தந்தையும் உங்களை மன்னிக்க மாட்டார்."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இவ்வாறு உரையாற்றி முடித்த பின்பு கலிலேயாவை விட்டு அகன்று யோர்தானுக்கு அப்பாலுள்ள யூதேயப் பகுதிகளுக்குச் சென்றார்.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29777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68749"/>
            <a:ext cx="12192000" cy="5813579"/>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தருகின்றேன் தந்தாய்</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என்னையும் தருகின்றேன்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இயற்கை ஈந்த மலர்கள் பறித்தே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தருவேன் உமக்குக் காணிக்கை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உழைப்பின் பயனாய் கிடைத்த பொருளை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என்னோடு இணைத்தே தருகின்றேன் - 2</a:t>
            </a:r>
          </a:p>
        </p:txBody>
      </p:sp>
    </p:spTree>
    <p:extLst>
      <p:ext uri="{BB962C8B-B14F-4D97-AF65-F5344CB8AC3E}">
        <p14:creationId xmlns:p14="http://schemas.microsoft.com/office/powerpoint/2010/main" val="33098319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68749"/>
            <a:ext cx="12192000" cy="5813579"/>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தருகின்றேன் தந்தாய்</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என்னையும் தருகின்றேன்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பிறருக்காக வாழ்வதில் நானும்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உம்மிடம் தருகின்றேன்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பிறரின் சுமையை விரும்பிச் சுமக்க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என்னையும் தகுதியாக்குவாய் - 2</a:t>
            </a:r>
          </a:p>
        </p:txBody>
      </p:sp>
    </p:spTree>
    <p:extLst>
      <p:ext uri="{BB962C8B-B14F-4D97-AF65-F5344CB8AC3E}">
        <p14:creationId xmlns:p14="http://schemas.microsoft.com/office/powerpoint/2010/main" val="8620606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உமது திரு அவையின் காணிக்கைகளை மகிழ்வுடன் ஏற்றருளும்; இரக்கத்தால் நீர் எங்களுக்கு அளித்த இக்காணிக்கைகள் உமது ஆற்றலால் எங்கள் மீட்பின் மறைநிகழ்வாக மாறச் செய்வீராக.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020254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திபா 147</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 உயர்தரக் கோதுமையினால் உன்னை நிறைவடையச் செய்யும் ஆண்டவரைப்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அளிக்கும் உணவு வழி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மரபினர்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வாழ்வதற்கான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எனது சதை,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என்கிறார் ஆண்டவர்.</a:t>
            </a:r>
          </a:p>
        </p:txBody>
      </p:sp>
    </p:spTree>
    <p:extLst>
      <p:ext uri="{BB962C8B-B14F-4D97-AF65-F5344CB8AC3E}">
        <p14:creationId xmlns:p14="http://schemas.microsoft.com/office/powerpoint/2010/main" val="14029672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03680"/>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ஏழிசை நாதனே எழுவாய் - இறை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என்னில் நீ பொழிவாய்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 வரங்கள் தந்து எனைக் காப்பாய்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வழிகாட்ட எழுந்து வருவாய்</a:t>
            </a:r>
          </a:p>
        </p:txBody>
      </p:sp>
    </p:spTree>
    <p:extLst>
      <p:ext uri="{BB962C8B-B14F-4D97-AF65-F5344CB8AC3E}">
        <p14:creationId xmlns:p14="http://schemas.microsoft.com/office/powerpoint/2010/main" val="353710163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வாழ்வும் வழியும் நீ எனக்கு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வளங்கள் சேர்க்கும் அருமருந்து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 வளக்கும் விருந்து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 நிறைவை அளிக்கும் அருளமுது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பாடுவேன் பாடுவேன் பல சிந்து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வாழுவேன் உனில் இணைந்து (2)</a:t>
            </a:r>
          </a:p>
        </p:txBody>
      </p:sp>
    </p:spTree>
    <p:extLst>
      <p:ext uri="{BB962C8B-B14F-4D97-AF65-F5344CB8AC3E}">
        <p14:creationId xmlns:p14="http://schemas.microsoft.com/office/powerpoint/2010/main" val="271562404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03680"/>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ஏழிசை நாதனே எழுவாய் - இறை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என்னில் நீ பொழிவாய்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 வரங்கள் தந்து எனைக் காப்பாய்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வழிகாட்ட எழுந்து வருவாய்</a:t>
            </a:r>
          </a:p>
        </p:txBody>
      </p:sp>
    </p:spTree>
    <p:extLst>
      <p:ext uri="{BB962C8B-B14F-4D97-AF65-F5344CB8AC3E}">
        <p14:creationId xmlns:p14="http://schemas.microsoft.com/office/powerpoint/2010/main" val="350368752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விழியும் ஒளியும் நீ எனக்கு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விடியல் காட்டும் ஒளி விளக்கு (2)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மனிதம் வாழும் தெய்வம் -2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 புனிதம் வளர்க்கும் நல் இதயம்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பாடுவேன் பாடுவேன் பல சிந்து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வாழுவேன் உனில் இணைந்து (2)</a:t>
            </a:r>
          </a:p>
        </p:txBody>
      </p:sp>
    </p:spTree>
    <p:extLst>
      <p:ext uri="{BB962C8B-B14F-4D97-AF65-F5344CB8AC3E}">
        <p14:creationId xmlns:p14="http://schemas.microsoft.com/office/powerpoint/2010/main" val="251791171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03680"/>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ஏழிசை நாதனே எழுவாய் - இறை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என்னில் நீ பொழிவாய்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 வரங்கள் தந்து எனைக் காப்பாய்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வழிகாட்ட எழுந்து வருவாய்</a:t>
            </a:r>
          </a:p>
        </p:txBody>
      </p:sp>
    </p:spTree>
    <p:extLst>
      <p:ext uri="{BB962C8B-B14F-4D97-AF65-F5344CB8AC3E}">
        <p14:creationId xmlns:p14="http://schemas.microsoft.com/office/powerpoint/2010/main" val="53444826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நாங்கள் உட்கொண்ட இத்திரு உணவு எங்களை உம்மோடு ஒன்றிக்கச் செய்து எங்களுக்கு மீட்பு அளிப்பதாக; அது எங்களை உமது உண்மையின் ஒளியில் உறுதிப்படுத்துவதாக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31287079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 சூடும் மாமரியே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தாளினைப் பணிந்தோம் காத்திடுவாய்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 சூடும் மாமரியே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தேவனை உலகுக்கு அளித்தவளே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தேடிய துணையைக் கொடுப்பவளே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வாடிய மகவை அணைப்பவளே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 ஞானியர் காவலியே</a:t>
            </a:r>
          </a:p>
        </p:txBody>
      </p:sp>
    </p:spTree>
    <p:extLst>
      <p:ext uri="{BB962C8B-B14F-4D97-AF65-F5344CB8AC3E}">
        <p14:creationId xmlns:p14="http://schemas.microsoft.com/office/powerpoint/2010/main" val="229572765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 சூடும் மாமரியே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தாளினைப் பணிந்தோம் காத்திடுவாய்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 சூடும் மாமரியே</a:t>
            </a:r>
          </a:p>
          <a:p>
            <a:pPr>
              <a:lnSpc>
                <a:spcPct val="150000"/>
              </a:lnSpc>
            </a:pP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தென்னகக் கன்னி கடலலையும்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பன்னெழில் இமய பாமலையும்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மின்னெழில் எமது தாயகமும்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புகழ் பணிந்தே பாடாதோ</a:t>
            </a:r>
          </a:p>
        </p:txBody>
      </p:sp>
    </p:spTree>
    <p:extLst>
      <p:ext uri="{BB962C8B-B14F-4D97-AF65-F5344CB8AC3E}">
        <p14:creationId xmlns:p14="http://schemas.microsoft.com/office/powerpoint/2010/main" val="197924701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குழந்தை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உள்ளங்களின்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கருணைக்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திருப்பியருளுமாறு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தாழ்ந்து, பணிந்து, வணங்கி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உருவான உம் இனிய இதயம்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செபத்தை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உருக்கமாக நாங்கள் வேண்டும் இந்த . . . (உறுதியோடு கேட்கவும்)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அளித்தருளுமாறு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பணிவாக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3201794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வேதனைச்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சோதனைகளையும்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திருக்குழந்தை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திருப்பருவத்தின்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ஆதரவையும் பெற்று,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4778279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11248</TotalTime>
  <Words>5226</Words>
  <Application>Microsoft Office PowerPoint</Application>
  <PresentationFormat>Widescreen</PresentationFormat>
  <Paragraphs>555</Paragraphs>
  <Slides>155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155</vt:i4>
      </vt:variant>
    </vt:vector>
  </HeadingPairs>
  <TitlesOfParts>
    <vt:vector size="164"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89</cp:revision>
  <dcterms:created xsi:type="dcterms:W3CDTF">2022-07-13T11:51:49Z</dcterms:created>
  <dcterms:modified xsi:type="dcterms:W3CDTF">2024-08-12T12:37:24Z</dcterms:modified>
</cp:coreProperties>
</file>