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7"/>
  </p:notesMasterIdLst>
  <p:sldIdLst>
    <p:sldId id="4985" r:id="rId2"/>
    <p:sldId id="5251" r:id="rId3"/>
    <p:sldId id="5252" r:id="rId4"/>
    <p:sldId id="4506" r:id="rId5"/>
    <p:sldId id="4465" r:id="rId6"/>
    <p:sldId id="4464" r:id="rId7"/>
    <p:sldId id="4466" r:id="rId8"/>
    <p:sldId id="4320" r:id="rId9"/>
    <p:sldId id="4321" r:id="rId10"/>
    <p:sldId id="4229" r:id="rId11"/>
    <p:sldId id="4230" r:id="rId12"/>
    <p:sldId id="4957" r:id="rId13"/>
    <p:sldId id="4958" r:id="rId14"/>
    <p:sldId id="1326" r:id="rId15"/>
    <p:sldId id="1327" r:id="rId16"/>
    <p:sldId id="3416" r:id="rId17"/>
    <p:sldId id="362" r:id="rId18"/>
    <p:sldId id="4274" r:id="rId19"/>
    <p:sldId id="4275" r:id="rId20"/>
    <p:sldId id="4276" r:id="rId21"/>
    <p:sldId id="4277" r:id="rId22"/>
    <p:sldId id="3321" r:id="rId23"/>
    <p:sldId id="3323" r:id="rId24"/>
    <p:sldId id="3324" r:id="rId25"/>
    <p:sldId id="3325" r:id="rId26"/>
    <p:sldId id="4316" r:id="rId27"/>
    <p:sldId id="4317" r:id="rId28"/>
    <p:sldId id="4318" r:id="rId29"/>
    <p:sldId id="4319" r:id="rId30"/>
    <p:sldId id="4271" r:id="rId31"/>
    <p:sldId id="4272" r:id="rId32"/>
    <p:sldId id="4273" r:id="rId33"/>
    <p:sldId id="4161" r:id="rId34"/>
    <p:sldId id="4488" r:id="rId35"/>
    <p:sldId id="4489" r:id="rId36"/>
    <p:sldId id="5256" r:id="rId37"/>
    <p:sldId id="5257" r:id="rId38"/>
    <p:sldId id="4361" r:id="rId39"/>
    <p:sldId id="4362" r:id="rId40"/>
    <p:sldId id="4459" r:id="rId41"/>
    <p:sldId id="4461" r:id="rId42"/>
    <p:sldId id="5261" r:id="rId43"/>
    <p:sldId id="5258" r:id="rId44"/>
    <p:sldId id="5259" r:id="rId45"/>
    <p:sldId id="5260" r:id="rId46"/>
    <p:sldId id="5262" r:id="rId47"/>
    <p:sldId id="5263" r:id="rId48"/>
    <p:sldId id="4352" r:id="rId49"/>
    <p:sldId id="3260" r:id="rId50"/>
    <p:sldId id="4353" r:id="rId51"/>
    <p:sldId id="4061" r:id="rId52"/>
    <p:sldId id="4371" r:id="rId53"/>
    <p:sldId id="4372" r:id="rId54"/>
    <p:sldId id="4354" r:id="rId55"/>
    <p:sldId id="5254" r:id="rId56"/>
    <p:sldId id="5255" r:id="rId57"/>
    <p:sldId id="1378" r:id="rId58"/>
    <p:sldId id="4482" r:id="rId59"/>
    <p:sldId id="3588" r:id="rId60"/>
    <p:sldId id="4279" r:id="rId61"/>
    <p:sldId id="4960" r:id="rId62"/>
    <p:sldId id="4490" r:id="rId63"/>
    <p:sldId id="3424" r:id="rId64"/>
    <p:sldId id="1470" r:id="rId65"/>
    <p:sldId id="1471" r:id="rId66"/>
    <p:sldId id="1472" r:id="rId67"/>
    <p:sldId id="4246" r:id="rId68"/>
    <p:sldId id="4247" r:id="rId69"/>
    <p:sldId id="4286" r:id="rId70"/>
    <p:sldId id="1476" r:id="rId71"/>
    <p:sldId id="3972" r:id="rId72"/>
    <p:sldId id="4297" r:id="rId73"/>
    <p:sldId id="4287" r:id="rId74"/>
    <p:sldId id="1480" r:id="rId75"/>
    <p:sldId id="4250" r:id="rId76"/>
    <p:sldId id="4251" r:id="rId77"/>
    <p:sldId id="4288" r:id="rId78"/>
    <p:sldId id="1485" r:id="rId79"/>
    <p:sldId id="4253" r:id="rId80"/>
    <p:sldId id="4254" r:id="rId81"/>
    <p:sldId id="4289" r:id="rId82"/>
    <p:sldId id="1489" r:id="rId83"/>
    <p:sldId id="4485" r:id="rId84"/>
    <p:sldId id="4256" r:id="rId85"/>
    <p:sldId id="4290" r:id="rId86"/>
    <p:sldId id="1494" r:id="rId87"/>
    <p:sldId id="4257" r:id="rId88"/>
    <p:sldId id="4258" r:id="rId89"/>
    <p:sldId id="4291" r:id="rId90"/>
    <p:sldId id="1499" r:id="rId91"/>
    <p:sldId id="4486" r:id="rId92"/>
    <p:sldId id="4260" r:id="rId93"/>
    <p:sldId id="4298" r:id="rId94"/>
    <p:sldId id="4292" r:id="rId95"/>
    <p:sldId id="4299" r:id="rId96"/>
    <p:sldId id="4262" r:id="rId97"/>
    <p:sldId id="4263" r:id="rId98"/>
    <p:sldId id="4293" r:id="rId99"/>
    <p:sldId id="4300" r:id="rId100"/>
    <p:sldId id="4301" r:id="rId101"/>
    <p:sldId id="4302" r:id="rId102"/>
    <p:sldId id="4303" r:id="rId103"/>
    <p:sldId id="4304" r:id="rId104"/>
    <p:sldId id="4305" r:id="rId105"/>
    <p:sldId id="4306" r:id="rId106"/>
    <p:sldId id="4307" r:id="rId107"/>
    <p:sldId id="4483" r:id="rId108"/>
    <p:sldId id="3784" r:id="rId109"/>
    <p:sldId id="3785" r:id="rId110"/>
    <p:sldId id="3786" r:id="rId111"/>
    <p:sldId id="4322" r:id="rId112"/>
    <p:sldId id="3788" r:id="rId113"/>
    <p:sldId id="3789" r:id="rId114"/>
    <p:sldId id="3790" r:id="rId115"/>
    <p:sldId id="3791" r:id="rId116"/>
    <p:sldId id="3792" r:id="rId117"/>
    <p:sldId id="3793" r:id="rId118"/>
    <p:sldId id="3794" r:id="rId119"/>
    <p:sldId id="3795" r:id="rId120"/>
    <p:sldId id="3796" r:id="rId121"/>
    <p:sldId id="3797" r:id="rId122"/>
    <p:sldId id="3798" r:id="rId123"/>
    <p:sldId id="3799" r:id="rId124"/>
    <p:sldId id="3800" r:id="rId125"/>
    <p:sldId id="4323" r:id="rId126"/>
    <p:sldId id="4295" r:id="rId127"/>
    <p:sldId id="3802" r:id="rId128"/>
    <p:sldId id="4324" r:id="rId129"/>
    <p:sldId id="3805" r:id="rId130"/>
    <p:sldId id="3806" r:id="rId131"/>
    <p:sldId id="3807" r:id="rId132"/>
    <p:sldId id="4800" r:id="rId133"/>
    <p:sldId id="4363" r:id="rId134"/>
    <p:sldId id="4364" r:id="rId135"/>
    <p:sldId id="3376" r:id="rId136"/>
    <p:sldId id="3377" r:id="rId137"/>
    <p:sldId id="3378" r:id="rId138"/>
    <p:sldId id="4964" r:id="rId139"/>
    <p:sldId id="4965" r:id="rId140"/>
    <p:sldId id="4982" r:id="rId141"/>
    <p:sldId id="5250" r:id="rId142"/>
    <p:sldId id="4801" r:id="rId143"/>
    <p:sldId id="4330" r:id="rId144"/>
    <p:sldId id="4484" r:id="rId145"/>
    <p:sldId id="4481" r:id="rId146"/>
    <p:sldId id="5253" r:id="rId147"/>
    <p:sldId id="4933" r:id="rId148"/>
    <p:sldId id="4937" r:id="rId149"/>
    <p:sldId id="4951" r:id="rId150"/>
    <p:sldId id="4952" r:id="rId151"/>
    <p:sldId id="4953" r:id="rId152"/>
    <p:sldId id="4954" r:id="rId153"/>
    <p:sldId id="4966" r:id="rId154"/>
    <p:sldId id="3835" r:id="rId155"/>
    <p:sldId id="3897" r:id="rId15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5" d="100"/>
          <a:sy n="85" d="100"/>
        </p:scale>
        <p:origin x="59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viewProps" Target="viewProp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theme" Target="theme/theme1.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D7C5B2-4A78-4FCD-8EC5-56BD8E8F8365}" type="datetimeFigureOut">
              <a:rPr lang="en-US" smtClean="0"/>
              <a:t>12-Aug-24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0B408A-B4C7-425C-914C-95FF2A92C6AA}" type="slidenum">
              <a:rPr lang="en-US" smtClean="0"/>
              <a:t>‹#›</a:t>
            </a:fld>
            <a:endParaRPr lang="en-US"/>
          </a:p>
        </p:txBody>
      </p:sp>
    </p:spTree>
    <p:extLst>
      <p:ext uri="{BB962C8B-B14F-4D97-AF65-F5344CB8AC3E}">
        <p14:creationId xmlns:p14="http://schemas.microsoft.com/office/powerpoint/2010/main" val="3163645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AE07E-7AD5-9386-CEE8-7E02F04AAE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2DFA0E01-5CB7-D5B3-DF6E-EAE4F4F3D9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D4C551E9-FAF9-7EAD-74F8-C6F067FFADA9}"/>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5" name="Footer Placeholder 4">
            <a:extLst>
              <a:ext uri="{FF2B5EF4-FFF2-40B4-BE49-F238E27FC236}">
                <a16:creationId xmlns:a16="http://schemas.microsoft.com/office/drawing/2014/main" id="{6320577B-9955-58E5-191D-A48075034BE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BC17F02-C3F4-736F-C222-D7754F90C0D1}"/>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836169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7B4F8-D86A-FBD6-42E4-1AA963B0AD0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C00270F-5C27-F64D-04C9-CAFE96683FE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1C32392-D6D3-442E-521E-0BC1E4E5EFF4}"/>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5" name="Footer Placeholder 4">
            <a:extLst>
              <a:ext uri="{FF2B5EF4-FFF2-40B4-BE49-F238E27FC236}">
                <a16:creationId xmlns:a16="http://schemas.microsoft.com/office/drawing/2014/main" id="{9005AA0B-B53C-ABBE-F2E6-AC571719C81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5988EEA-4D5F-62C1-4568-4C0E0C5A4DE9}"/>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485233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5BFBE-4CF4-10F4-5854-DE43A5DF2AF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5B4DDE61-1322-F946-A6ED-D78BFE4EB8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BD31C9A-7C04-BC61-786A-3B8DF1A94D53}"/>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5" name="Footer Placeholder 4">
            <a:extLst>
              <a:ext uri="{FF2B5EF4-FFF2-40B4-BE49-F238E27FC236}">
                <a16:creationId xmlns:a16="http://schemas.microsoft.com/office/drawing/2014/main" id="{FF42A2C3-E604-0558-6F64-53DE46EAA19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F08CD33-7C3D-DFA4-FC47-3225757F530E}"/>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909670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3FE93-1C38-73A6-D708-4EE7422FECD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7C374F8D-3D92-9008-B846-176D18F0EF2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6340298A-0063-0E2B-A786-C4EE427D1EB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84E28F74-0AFF-641C-E7F1-913429B899E4}"/>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6" name="Footer Placeholder 5">
            <a:extLst>
              <a:ext uri="{FF2B5EF4-FFF2-40B4-BE49-F238E27FC236}">
                <a16:creationId xmlns:a16="http://schemas.microsoft.com/office/drawing/2014/main" id="{680DBD01-4835-E1BF-297E-5122497833C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E0F9BF9-F31C-7506-B87A-7983041BAA74}"/>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3028789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98547-EFFF-E4D4-E5D5-76EBDA6A4CD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9D77B11-929F-3B18-3AB7-3A819C96F7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63808EF-B5D9-7F8D-3654-D35AA6F7AC7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606D8DC-EF33-4524-2A9B-0649C63713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47BF219-0A02-4BF4-E0F1-34D1956F2A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4BFCC927-FB69-5FB4-64A6-DA6F47EE606B}"/>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8" name="Footer Placeholder 7">
            <a:extLst>
              <a:ext uri="{FF2B5EF4-FFF2-40B4-BE49-F238E27FC236}">
                <a16:creationId xmlns:a16="http://schemas.microsoft.com/office/drawing/2014/main" id="{611D57B4-0F1F-E393-F326-09D5ABB5709A}"/>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DE317CEB-277E-6C4C-DD9E-5CE3E05C236C}"/>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987839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720BD-64C6-9613-1053-A9CDE2329F9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FE3FB8B8-66BC-1401-0E3B-FC453C152203}"/>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4" name="Footer Placeholder 3">
            <a:extLst>
              <a:ext uri="{FF2B5EF4-FFF2-40B4-BE49-F238E27FC236}">
                <a16:creationId xmlns:a16="http://schemas.microsoft.com/office/drawing/2014/main" id="{726BA8FB-1BE3-E4BE-E242-574A740E508C}"/>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A8690670-A3B7-FEE2-E4A7-69DA20407722}"/>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3869574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5099EA7-DC7A-E2DC-796C-45AD40A8C9F3}"/>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3" name="Footer Placeholder 2">
            <a:extLst>
              <a:ext uri="{FF2B5EF4-FFF2-40B4-BE49-F238E27FC236}">
                <a16:creationId xmlns:a16="http://schemas.microsoft.com/office/drawing/2014/main" id="{F424FC7E-EE01-C404-20BE-CB9560E6709C}"/>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C07661B7-0B70-09CC-8EF5-CCF3ABA10425}"/>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1257174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8FFDC-B905-4833-CB3C-27E6569321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74C005C7-B0E9-D652-5065-E1E3A79663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864892B2-FAC6-6366-05C9-57D3A256B8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FE5168-9EA3-23F8-9707-D9B974C5729C}"/>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6" name="Footer Placeholder 5">
            <a:extLst>
              <a:ext uri="{FF2B5EF4-FFF2-40B4-BE49-F238E27FC236}">
                <a16:creationId xmlns:a16="http://schemas.microsoft.com/office/drawing/2014/main" id="{43303598-BD1C-7F4F-1129-D8807655CEE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0047B44-781C-7FA3-519C-289577B91C9A}"/>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63208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1A759-BC69-8402-75DB-3EBFDAF6F7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DD34149D-BA80-D142-999C-153481734C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46189C5C-F878-F841-28C0-A94773A61F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46419E-4A64-C3FC-0655-94BEEE6C095A}"/>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6" name="Footer Placeholder 5">
            <a:extLst>
              <a:ext uri="{FF2B5EF4-FFF2-40B4-BE49-F238E27FC236}">
                <a16:creationId xmlns:a16="http://schemas.microsoft.com/office/drawing/2014/main" id="{61BEE7E3-E09B-9514-5A6A-0F90F078A4E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6CC69B7-4658-A21A-EA1E-9CBD1A94F88E}"/>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4020322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8F0B4-D84B-D537-8D78-994FD9F6A184}"/>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B876282C-FE7B-ACC8-3352-4A7A99D1C04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B4C4319-83AD-4A56-A038-E56F2875C2D1}"/>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5" name="Footer Placeholder 4">
            <a:extLst>
              <a:ext uri="{FF2B5EF4-FFF2-40B4-BE49-F238E27FC236}">
                <a16:creationId xmlns:a16="http://schemas.microsoft.com/office/drawing/2014/main" id="{F199972A-7490-147B-0E32-3D2AAEC0A76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CDBDB90-3CB0-3A44-A890-DA225E4BC2D6}"/>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933411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F768DD3-C222-785A-C9D1-0977FE81D09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87D8820-027B-B5AF-C5A5-6D8691C2036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8B10D42-FDEE-70DB-0CDF-8CE662866C68}"/>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5" name="Footer Placeholder 4">
            <a:extLst>
              <a:ext uri="{FF2B5EF4-FFF2-40B4-BE49-F238E27FC236}">
                <a16:creationId xmlns:a16="http://schemas.microsoft.com/office/drawing/2014/main" id="{C510E54C-356D-63FB-FB2F-931093BA5DF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B07D703-B679-708C-5A11-D2AA172E15D9}"/>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021830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4F442B-30BD-98D7-4F06-4D059BC04E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31AF26E-73E3-4049-0399-4F66ECFC80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9C5C133-FEDB-2877-10F3-06793B00FD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60F89B-AE2F-4AD1-999C-7E3254B8E12B}" type="datetimeFigureOut">
              <a:rPr lang="en-IN" smtClean="0"/>
              <a:t>12-08-2024</a:t>
            </a:fld>
            <a:endParaRPr lang="en-IN"/>
          </a:p>
        </p:txBody>
      </p:sp>
      <p:sp>
        <p:nvSpPr>
          <p:cNvPr id="5" name="Footer Placeholder 4">
            <a:extLst>
              <a:ext uri="{FF2B5EF4-FFF2-40B4-BE49-F238E27FC236}">
                <a16:creationId xmlns:a16="http://schemas.microsoft.com/office/drawing/2014/main" id="{93DA6EB7-E0E6-10AA-774C-5E5CC2E302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CD7FD2C5-EAAA-EDCC-67CF-DF021BA79E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0EBB44-7D7A-4B0D-953C-4A51760D0F2E}" type="slidenum">
              <a:rPr lang="en-IN" smtClean="0"/>
              <a:t>‹#›</a:t>
            </a:fld>
            <a:endParaRPr lang="en-IN"/>
          </a:p>
        </p:txBody>
      </p:sp>
    </p:spTree>
    <p:extLst>
      <p:ext uri="{BB962C8B-B14F-4D97-AF65-F5344CB8AC3E}">
        <p14:creationId xmlns:p14="http://schemas.microsoft.com/office/powerpoint/2010/main" val="3452055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ackground Image, Forest, Trees, Path, Forest Path">
            <a:extLst>
              <a:ext uri="{FF2B5EF4-FFF2-40B4-BE49-F238E27FC236}">
                <a16:creationId xmlns:a16="http://schemas.microsoft.com/office/drawing/2014/main" id="{0D678B5C-63D0-43A7-82ED-CF9F4A2F86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7396"/>
            <a:ext cx="12192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8740711-6E79-4D9D-80C9-79587687A115}"/>
              </a:ext>
            </a:extLst>
          </p:cNvPr>
          <p:cNvSpPr txBox="1"/>
          <p:nvPr/>
        </p:nvSpPr>
        <p:spPr>
          <a:xfrm>
            <a:off x="3747248" y="1891553"/>
            <a:ext cx="8095129" cy="2631490"/>
          </a:xfrm>
          <a:prstGeom prst="rect">
            <a:avLst/>
          </a:prstGeom>
          <a:noFill/>
        </p:spPr>
        <p:txBody>
          <a:bodyPr wrap="square" rtlCol="0">
            <a:spAutoFit/>
          </a:bodyPr>
          <a:lstStyle/>
          <a:p>
            <a:pPr algn="ctr">
              <a:lnSpc>
                <a:spcPct val="200000"/>
              </a:lnSpc>
            </a:pPr>
            <a:r>
              <a:rPr lang="ta-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பொதுக்காலம்</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19ஆம் </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வாரம் – </a:t>
            </a:r>
            <a:r>
              <a:rPr lang="en-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வியாழன்</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 A</a:t>
            </a:r>
          </a:p>
        </p:txBody>
      </p:sp>
      <p:pic>
        <p:nvPicPr>
          <p:cNvPr id="1026" name="Picture 2">
            <a:extLst>
              <a:ext uri="{FF2B5EF4-FFF2-40B4-BE49-F238E27FC236}">
                <a16:creationId xmlns:a16="http://schemas.microsoft.com/office/drawing/2014/main" id="{25B9288C-BEA5-F02C-72D7-E9C2FCEC334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509" t="2761" r="15099" b="8902"/>
          <a:stretch/>
        </p:blipFill>
        <p:spPr bwMode="auto">
          <a:xfrm>
            <a:off x="580285" y="14434"/>
            <a:ext cx="3442447" cy="68207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81320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04050"/>
            <a:ext cx="12192000" cy="4428585"/>
          </a:xfrm>
          <a:prstGeom prst="rect">
            <a:avLst/>
          </a:prstGeom>
          <a:noFill/>
        </p:spPr>
        <p:txBody>
          <a:bodyPr wrap="square" rtlCol="0">
            <a:spAutoFit/>
          </a:bodyPr>
          <a:lstStyle/>
          <a:p>
            <a:pPr algn="ct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வருகைப் பல்லவி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உமது உடன்படிக்கையை நினைத்தருளும் உம் ஏழையரின் ஆன்மாக்களை ஒரு போதும் கைவிடாதேயும். ஆண்டவரே! எழுந்து வாரும்! உமது வழக்கை நீரே நடத்தும்.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நாடும் குரலை மறவாதேயும்.</a:t>
            </a:r>
          </a:p>
        </p:txBody>
      </p:sp>
    </p:spTree>
    <p:extLst>
      <p:ext uri="{BB962C8B-B14F-4D97-AF65-F5344CB8AC3E}">
        <p14:creationId xmlns:p14="http://schemas.microsoft.com/office/powerpoint/2010/main" val="35718488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10234"/>
            <a:ext cx="12192000" cy="5398081"/>
          </a:xfrm>
          <a:prstGeom prst="rect">
            <a:avLst/>
          </a:prstGeom>
          <a:noFill/>
        </p:spPr>
        <p:txBody>
          <a:bodyPr wrap="square" rtlCol="0">
            <a:spAutoFit/>
          </a:bodyPr>
          <a:lstStyle/>
          <a:p>
            <a:pPr>
              <a:lnSpc>
                <a:spcPct val="2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அர்ச்சனை மலராக ஆலயத்தில் வருகின்றோம்</a:t>
            </a:r>
          </a:p>
          <a:p>
            <a:pPr>
              <a:lnSpc>
                <a:spcPct val="2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ஆனந்தமாய் புகழ் கீதம் என்றும் பாடுவோம் (2)</a:t>
            </a:r>
          </a:p>
          <a:p>
            <a:pPr>
              <a:lnSpc>
                <a:spcPct val="2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அர்ப்பணித்து வாழ்ந்திட அன்பர் உம்மில் வளர்ந்திட</a:t>
            </a:r>
          </a:p>
          <a:p>
            <a:pPr>
              <a:lnSpc>
                <a:spcPct val="2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ஆசையோடு அருள் வேண்டிப் பணிகின்றோம் (2)</a:t>
            </a:r>
          </a:p>
        </p:txBody>
      </p:sp>
    </p:spTree>
    <p:extLst>
      <p:ext uri="{BB962C8B-B14F-4D97-AF65-F5344CB8AC3E}">
        <p14:creationId xmlns:p14="http://schemas.microsoft.com/office/powerpoint/2010/main" val="18404853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10234"/>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1. தாயின் கருவிலே உருவாகும் முன்னரே</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அறிந்து எங்களைத் தேர்ந்த தெய்வமே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பாவியாயினும் பச்சப் பிள்ளையாயினும்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அர்ச்சித்திருக்கின்றீர் கற்பித்திருக்கின்றீர்</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மனிதராகப் புனிதராக வாழப் பணிக்கின்றீர்</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பிறரும் வாழ எங்கள் வாழ்வைக் கொடுக்க அழைக்கின்றீர்</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அஞ்சாதே என்று எம்மைக் காத்து வருகின்றீர்</a:t>
            </a:r>
          </a:p>
        </p:txBody>
      </p:sp>
    </p:spTree>
    <p:extLst>
      <p:ext uri="{BB962C8B-B14F-4D97-AF65-F5344CB8AC3E}">
        <p14:creationId xmlns:p14="http://schemas.microsoft.com/office/powerpoint/2010/main" val="12376915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10234"/>
            <a:ext cx="12192000" cy="5398081"/>
          </a:xfrm>
          <a:prstGeom prst="rect">
            <a:avLst/>
          </a:prstGeom>
          <a:noFill/>
        </p:spPr>
        <p:txBody>
          <a:bodyPr wrap="square" rtlCol="0">
            <a:spAutoFit/>
          </a:bodyPr>
          <a:lstStyle/>
          <a:p>
            <a:pPr>
              <a:lnSpc>
                <a:spcPct val="2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அர்ச்சனை மலராக ஆலயத்தில் வருகின்றோம்</a:t>
            </a:r>
          </a:p>
          <a:p>
            <a:pPr>
              <a:lnSpc>
                <a:spcPct val="2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ஆனந்தமாய் புகழ் கீதம் என்றும் பாடுவோம் (2)</a:t>
            </a:r>
          </a:p>
          <a:p>
            <a:pPr>
              <a:lnSpc>
                <a:spcPct val="2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அர்ப்பணித்து வாழ்ந்திட அன்பர் உம்மில் வளர்ந்திட</a:t>
            </a:r>
          </a:p>
          <a:p>
            <a:pPr>
              <a:lnSpc>
                <a:spcPct val="2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ஆசையோடு அருள் வேண்டிப் பணிகின்றோம் (2)</a:t>
            </a:r>
          </a:p>
        </p:txBody>
      </p:sp>
    </p:spTree>
    <p:extLst>
      <p:ext uri="{BB962C8B-B14F-4D97-AF65-F5344CB8AC3E}">
        <p14:creationId xmlns:p14="http://schemas.microsoft.com/office/powerpoint/2010/main" val="4692188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10234"/>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2. உமது வார்த்தையை எங்கள் வாயில் ஊட்டினீர்</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உமது பாதையை எங்கள் பாதையாக்கினீர்</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உமது மாட்சியை எம்மில் துலங்கச் செய்கின்றீர்</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உமது சாட்சியாய் நாங்கள் விளங்கச் சொல்கின்றீர்</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அழித்து ஒழிக்கக் கவிழ்த்து வீழ்த்தத் திட்டம் தீட்டினீர்</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கட்டி எழுப்ப நட்டு வைக்க எம்மை அனுப்பினீர்</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அஞ்சாதே என்று எம்மைக் காத்து வருகின்றீர்</a:t>
            </a:r>
          </a:p>
        </p:txBody>
      </p:sp>
    </p:spTree>
    <p:extLst>
      <p:ext uri="{BB962C8B-B14F-4D97-AF65-F5344CB8AC3E}">
        <p14:creationId xmlns:p14="http://schemas.microsoft.com/office/powerpoint/2010/main" val="6554180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10234"/>
            <a:ext cx="12192000" cy="5398081"/>
          </a:xfrm>
          <a:prstGeom prst="rect">
            <a:avLst/>
          </a:prstGeom>
          <a:noFill/>
        </p:spPr>
        <p:txBody>
          <a:bodyPr wrap="square" rtlCol="0">
            <a:spAutoFit/>
          </a:bodyPr>
          <a:lstStyle/>
          <a:p>
            <a:pPr>
              <a:lnSpc>
                <a:spcPct val="2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அர்ச்சனை மலராக ஆலயத்தில் வருகின்றோம்</a:t>
            </a:r>
          </a:p>
          <a:p>
            <a:pPr>
              <a:lnSpc>
                <a:spcPct val="2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ஆனந்தமாய் புகழ் கீதம் என்றும் பாடுவோம் (2)</a:t>
            </a:r>
          </a:p>
          <a:p>
            <a:pPr>
              <a:lnSpc>
                <a:spcPct val="2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அர்ப்பணித்து வாழ்ந்திட அன்பர் உம்மில் வளர்ந்திட</a:t>
            </a:r>
          </a:p>
          <a:p>
            <a:pPr>
              <a:lnSpc>
                <a:spcPct val="2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ஆசையோடு அருள் வேண்டிப் பணிகின்றோம் (2)</a:t>
            </a:r>
          </a:p>
        </p:txBody>
      </p:sp>
    </p:spTree>
    <p:extLst>
      <p:ext uri="{BB962C8B-B14F-4D97-AF65-F5344CB8AC3E}">
        <p14:creationId xmlns:p14="http://schemas.microsoft.com/office/powerpoint/2010/main" val="3481530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15233"/>
            <a:ext cx="12192000" cy="5475089"/>
          </a:xfrm>
          <a:prstGeom prst="rect">
            <a:avLst/>
          </a:prstGeom>
          <a:noFill/>
        </p:spPr>
        <p:txBody>
          <a:bodyPr wrap="square" rtlCol="0">
            <a:spAutoFit/>
          </a:bodyPr>
          <a:lstStyle/>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 </a:t>
            </a: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33934783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ஆண்டவராகிய இயேசு கிறிஸ்துவின் அருளும்,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அன்பும்,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நட்புறவும்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னைவரோடும் இருப்பதாக.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தந்தையாகிய கடவுளிடமிருந்தும், ஆண்டவராகிய இயேசு கிறிஸ்துவிடமிருந்தும் அருளும்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உங்களோடு இருப்பதாக. </a:t>
            </a:r>
            <a:endParaRPr lang="en-US" sz="3600" dirty="0"/>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444352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கொள்கிறேன்.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என் சிந்தனையாலும்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சொல்லாலும்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கடமையில்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தவறியதாலும்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 பல செய்தேன்.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064936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2833"/>
            <a:ext cx="12192000" cy="6652334"/>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 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ஆகையால், எப்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கன்னியான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மரியா</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வானதூதர்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அனைவரையும்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னாகிய ஆண்டவரிடம்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எனக்காக வேண்டிக்கொள்ள மன்றாடுகின்றேன்.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455396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6370149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இரக்கமாயிரும்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பாவம் செய்தோம்.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இரக்கம் வைத்து 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அழைத்துச்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செல்வாராக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7258468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700416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நொறுங்கி வருந்துவோரை நலமாக்க அனுப்பப்பெற்ற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பாவிகளைத் தேடி வந்த கிறிஸ்துவே,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வலப்பக்கம் 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றிருந்து, எங்களுக்காக பரிந்து பேசுகின்ற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790697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799451"/>
            <a:ext cx="12192000" cy="3259097"/>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257325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57062" y="851208"/>
            <a:ext cx="7858180" cy="5078313"/>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b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919289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7955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 மாட்சி உண்டாகுக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ன்மனத்தோருக்கு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உம்மைப் புகழ்கின்றோம். உம்மை வாழ்த்துகின்றோம்.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ஆராதிக்கின்றோம்.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41992835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9044"/>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பொருட்டு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வானுலக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அரசரே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கிறிஸ்துவே</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5897393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திருமகனே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 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வலப்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பக்கம் 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24259167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54993"/>
            <a:ext cx="12192000" cy="415934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உன்னதர்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ஆவியாரோடு</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மாட்சியில் இருப்பவர் 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ஆமென்.</a:t>
            </a:r>
            <a:endParaRPr lang="en-US" sz="3600" dirty="0"/>
          </a:p>
        </p:txBody>
      </p:sp>
    </p:spTree>
    <p:extLst>
      <p:ext uri="{BB962C8B-B14F-4D97-AF65-F5344CB8AC3E}">
        <p14:creationId xmlns:p14="http://schemas.microsoft.com/office/powerpoint/2010/main" val="42104820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கடவுளுக்கு மாட்சி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நன்மனத்தோருக்கு அமைதி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 யாம் உம்மையே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 உம்மை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 படுத்துகின்றோம் யாம்.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7888776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மேலான மாட்சியின் பொருட்டு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இணையில்லாத விண்ணரசே.</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 அனைத்தும் கொண்டு இலங்கும்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தந்தை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 மகனாக உதித்த 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a:t>
            </a:r>
          </a:p>
        </p:txBody>
      </p:sp>
    </p:spTree>
    <p:extLst>
      <p:ext uri="{BB962C8B-B14F-4D97-AF65-F5344CB8AC3E}">
        <p14:creationId xmlns:p14="http://schemas.microsoft.com/office/powerpoint/2010/main" val="26802927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 செம்மறியே.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என்றென்றுமாக உதித்த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 மகனே நீர்.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நீர் எம் மீது இரங்குவீர்.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மன்றாட்டை ஏற்றருள்வீர்.</a:t>
            </a:r>
          </a:p>
        </p:txBody>
      </p:sp>
    </p:spTree>
    <p:extLst>
      <p:ext uri="{BB962C8B-B14F-4D97-AF65-F5344CB8AC3E}">
        <p14:creationId xmlns:p14="http://schemas.microsoft.com/office/powerpoint/2010/main" val="7320670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வலப்பக்கம் வீற்றிருப்பவரே,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 மீது இரங்குவீர்.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 கிறிஸ்துவே, நீர் ஒருவரே தூயவர்!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நீர் ஒருவரே உன்னதர்!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ஆவியோடு தந்தை இறைவனின் மாட்சியில் இருப்பவர் 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9483632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4824"/>
            <a:ext cx="12192000" cy="6652334"/>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அமைதியும்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உம்மையே</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 யாம்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மேலாம் மாட்சிமைக்காக</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2597621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0"/>
            <a:ext cx="12192001" cy="665233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நவில்கின்றோம்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இலங்கும்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ஏகமகனாக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8327942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8331"/>
            <a:ext cx="12192000" cy="582133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திருச்செம்மறியே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நித்தியமாக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 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en-IN" sz="3600" b="1" dirty="0">
                <a:ln w="0"/>
                <a:effectLst>
                  <a:outerShdw blurRad="38100" dist="19050" dir="2700000" algn="tl" rotWithShape="0">
                    <a:schemeClr val="dk1">
                      <a:alpha val="40000"/>
                    </a:schemeClr>
                  </a:outerShdw>
                </a:effectLst>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0516188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வலத்தில்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இயேசுகிறிஸ்துவே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தூயவர்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ஆவியுடன் தந்தை இறைவனின்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உள்ளவர் நீரே – ஆமென்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1750026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இறைவனுக்கு மாட்சிமை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அமைதியும்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பாடுகின்றோம்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4942236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புரிந்து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யாம்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மாட்சிமைக்காக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நவில்கின்றோம்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ஆற்றல்மிகு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இறைமகனே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9684096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ஏற்றருள்வீர்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வலப்புறத்தில்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வீற்றிருக்கும்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மீட்பரே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இரங்குமய்யா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கிறிஸ்து தெய்வமே</a:t>
            </a:r>
          </a:p>
        </p:txBody>
      </p:sp>
    </p:spTree>
    <p:extLst>
      <p:ext uri="{BB962C8B-B14F-4D97-AF65-F5344CB8AC3E}">
        <p14:creationId xmlns:p14="http://schemas.microsoft.com/office/powerpoint/2010/main" val="4786408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332058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ஐ</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ஆவியுடன்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தந்தை இறைவனின்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உள்ளவர்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965556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வோமாக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என்றென்றுமுள்ள எல்லாம் வல்ல இறைவா, உம் தூய ஆவியார் எங்களுக்குக் கற்றுத்தந்தவாறு, உம்மைத் தந்தை என அழைக்க நாங்கள் துணிவு கொள்கின்றோம்; நீர் வாக்களித்த உரிமைப் பேறான விண்ணக வீட்டுக்கு நாங்கள் வந்து சேரும்படி நீர் தேர்ந்து கொண்ட மக்களுக்கு உரிய மனப்பான்மையை எங்கள் இதயங்களில்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555595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பொழிந்தருள்வீராக. உம்மோடு தூய ஆவியின் ஒன்றிப்பில் இறைவனாய்  என்றென்றும் வாழ்ந்து வழிநடத்துகின்ற எங்கள் 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30878678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 வாசகம்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பேழை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யோர்தானைக்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கடக்கின்றது.</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யோசுவா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நூலிலிருந்து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வாசகம் 3: 7-10</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 11, 13-17</a:t>
            </a:r>
          </a:p>
        </p:txBody>
      </p:sp>
    </p:spTree>
    <p:extLst>
      <p:ext uri="{BB962C8B-B14F-4D97-AF65-F5344CB8AC3E}">
        <p14:creationId xmlns:p14="http://schemas.microsoft.com/office/powerpoint/2010/main" val="7119314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அந்நாள்களில்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யோசுவாவிடம்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இஸ்ரயேலர்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அனைவரின் பார்வையில் உன்னை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உயர்த்தத்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தொடங்குகிறேன்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அதனால்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மோசேயுடன்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இருந்ததுபோல்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இருப்பேன் என்று அவர்கள் அறிந்து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பேழையைத்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தூக்கிவரும்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குருக்கள்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யோர்தான்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ஆற்றங்கரைக்கு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வந்தவுடன்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அங்கேயே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நிற்குமாறு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கட்டளையிடு” என்றார்.</a:t>
            </a:r>
          </a:p>
        </p:txBody>
      </p:sp>
    </p:spTree>
    <p:extLst>
      <p:ext uri="{BB962C8B-B14F-4D97-AF65-F5344CB8AC3E}">
        <p14:creationId xmlns:p14="http://schemas.microsoft.com/office/powerpoint/2010/main" val="29326941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இஸ்ரயேல்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வார்த்தைகளைக்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வாழும் இறைவன்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இருக்கின்றார் என்று இதனால் அறிவீர்கள். இதோ,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பேழை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யோர்தானைக்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கடக்கின்றது.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பேழையைத்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செல்லும்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குருக்களின்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யோர்தான்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நீரில் </a:t>
            </a:r>
          </a:p>
        </p:txBody>
      </p:sp>
    </p:spTree>
    <p:extLst>
      <p:ext uri="{BB962C8B-B14F-4D97-AF65-F5344CB8AC3E}">
        <p14:creationId xmlns:p14="http://schemas.microsoft.com/office/powerpoint/2010/main" val="29360585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பட்டவுடன்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அத்தண்ணீர்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பிரிந்து போகும்.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மேற்பகுதியிலிருந்து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ஓடிவரும்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தண்ணீர் குவியலாக நிற்கும்” என்றார்.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 தங்கள்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கூடாரங்களிலிருந்து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யோர்தானைக்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கடக்கப்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புறப்படும்போது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குருக்கள்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பேழையைத்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தூக்கிக் கொண்டு மக்கள் முன்னே சென்றனர்.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பேழையைத்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சென்ற குருக்கள்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யோர்தானை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அடைந்தனர்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241701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யோர்தான்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விளிம்பில்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நனைந்தவுடன்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மேற்பகுதியிலிருந்து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ஓடிவந்த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யோர்தான்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வெகுதொலையில்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நின்றது. அறுவடை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நாள்களில்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இந்நதி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கரைபுரண்டு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ஓடும்.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மேற்பகுதியிலிருந்து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வந்த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சாரத்தானின்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அருகில் இருந்து ஆதாம் நகருக்கு எதிரில்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வெகுதொலையில்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மேலெழும்பி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நின்றது. கீழே ஓடிய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பாலைநிலக்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கடலாகிய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சாக்கடல்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ஓடிமறைந்தது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எரிகோவுக்கு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கடந்து சென்றனர்.</a:t>
            </a:r>
          </a:p>
        </p:txBody>
      </p:sp>
    </p:spTree>
    <p:extLst>
      <p:ext uri="{BB962C8B-B14F-4D97-AF65-F5344CB8AC3E}">
        <p14:creationId xmlns:p14="http://schemas.microsoft.com/office/powerpoint/2010/main" val="36119538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5813579"/>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இஸ்ரயேலர்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அனைவரும் கடந்து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முடிக்கும்வரை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பேழையைத்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சென்ற குருக்கள்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யோர்தான்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நடுவே வறண்ட தரையில்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இஸ்ரயேல்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அவ்வறண்ட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 வழியாக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நடந்தனர்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அருள்வாக்கு.</a:t>
            </a:r>
          </a:p>
        </p:txBody>
      </p:sp>
    </p:spTree>
    <p:extLst>
      <p:ext uri="{BB962C8B-B14F-4D97-AF65-F5344CB8AC3E}">
        <p14:creationId xmlns:p14="http://schemas.microsoft.com/office/powerpoint/2010/main" val="6064773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248959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பல்லவி</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பல்லவி</a:t>
            </a:r>
          </a:p>
        </p:txBody>
      </p:sp>
    </p:spTree>
    <p:extLst>
      <p:ext uri="{BB962C8B-B14F-4D97-AF65-F5344CB8AC3E}">
        <p14:creationId xmlns:p14="http://schemas.microsoft.com/office/powerpoint/2010/main" val="33714795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18235374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415158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பதிலுரைப் பாடல்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114: 1-2. 3-4. 5-6</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அல்லேலூயா.</a:t>
            </a:r>
          </a:p>
        </p:txBody>
      </p:sp>
    </p:spTree>
    <p:extLst>
      <p:ext uri="{BB962C8B-B14F-4D97-AF65-F5344CB8AC3E}">
        <p14:creationId xmlns:p14="http://schemas.microsoft.com/office/powerpoint/2010/main" val="1890421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37709"/>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எகிப்து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நாட்டை விட்டு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இஸ்ரயேலர்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வெளியேறியபொழுது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மொழி பேசிய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விட்டு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யாக்கோபின்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குடும்பம்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புறப்பட்டபொழுது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ஆயிற்று;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இஸ்ரயேல்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அவரது ஆட்சித் தளம் ஆனது.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அல்லேலூயா.</a:t>
            </a:r>
          </a:p>
        </p:txBody>
      </p:sp>
    </p:spTree>
    <p:extLst>
      <p:ext uri="{BB962C8B-B14F-4D97-AF65-F5344CB8AC3E}">
        <p14:creationId xmlns:p14="http://schemas.microsoft.com/office/powerpoint/2010/main" val="13439023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37709"/>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செங்கடல்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கண்டது; ஓட்டம் பிடித்தது;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யோர்தான்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பின்னோக்கிச்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சென்றது.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கிடாய்கள்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குன்றுகள்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ஆட்டுக்குட்டிகள்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துள்ளிக்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அல்லேலூயா.</a:t>
            </a:r>
          </a:p>
        </p:txBody>
      </p:sp>
    </p:spTree>
    <p:extLst>
      <p:ext uri="{BB962C8B-B14F-4D97-AF65-F5344CB8AC3E}">
        <p14:creationId xmlns:p14="http://schemas.microsoft.com/office/powerpoint/2010/main" val="42463928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37709"/>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 விலகி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ஓடும்படி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உனக்கு நேர்ந்தது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யோர்தானே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பின்னோக்கிச்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சென்றது ஏன்?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கிடாய்கள்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குன்றுகளே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ஆட்டுக்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குட்டிகள் போல்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துள்ளியது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அல்லேலூயா.</a:t>
            </a:r>
          </a:p>
        </p:txBody>
      </p:sp>
    </p:spTree>
    <p:extLst>
      <p:ext uri="{BB962C8B-B14F-4D97-AF65-F5344CB8AC3E}">
        <p14:creationId xmlns:p14="http://schemas.microsoft.com/office/powerpoint/2010/main" val="31394952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7745"/>
            <a:ext cx="12192000" cy="4428585"/>
          </a:xfrm>
          <a:prstGeom prst="rect">
            <a:avLst/>
          </a:prstGeom>
          <a:noFill/>
        </p:spPr>
        <p:txBody>
          <a:bodyPr wrap="square" rtlCol="0">
            <a:spAutoFit/>
          </a:bodyPr>
          <a:lstStyle/>
          <a:p>
            <a:pPr algn="ct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நற்செய்திக்கு முன் வாழ்த்தொலி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 119: 135</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 அல்லேலூயா! உம் ஊழியன் மீது உமது முக ஒளி வீசச் செய்யும்! உம் விதிமுறைகளை எனக்குக் கற்பித்தருளும். அல்லேலூயா.</a:t>
            </a:r>
          </a:p>
        </p:txBody>
      </p:sp>
    </p:spTree>
    <p:extLst>
      <p:ext uri="{BB962C8B-B14F-4D97-AF65-F5344CB8AC3E}">
        <p14:creationId xmlns:p14="http://schemas.microsoft.com/office/powerpoint/2010/main" val="362406746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340197"/>
          </a:xfrm>
          <a:prstGeom prst="rect">
            <a:avLst/>
          </a:prstGeom>
        </p:spPr>
        <p:txBody>
          <a:bodyPr wrap="square">
            <a:spAutoFit/>
          </a:bodyPr>
          <a:lstStyle/>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 உங்களோடு இருப்பாராக</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 ஆன்மாவோடும் இருப்பாராக</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புனித</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மத்தேயு</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எழுதிய</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தூய</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நற்செய்தியிலிருந்து</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வாசகம்</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மாட்சி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உமக்கே</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p:txBody>
      </p:sp>
    </p:spTree>
    <p:extLst>
      <p:ext uri="{BB962C8B-B14F-4D97-AF65-F5344CB8AC3E}">
        <p14:creationId xmlns:p14="http://schemas.microsoft.com/office/powerpoint/2010/main" val="53178002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4117"/>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 வாசகம்</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ஏழுமுறை மட்டுமல்ல; எழுபது தடவை ஏழுமுறை என நான் உனக்குச் சொல்கிறேன்.</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மத்தேயு எழுதிய தூய</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நற்செய்தியிலிருந்து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வாசகம்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18: 21- 19: 1</a:t>
            </a:r>
          </a:p>
        </p:txBody>
      </p:sp>
    </p:spTree>
    <p:extLst>
      <p:ext uri="{BB962C8B-B14F-4D97-AF65-F5344CB8AC3E}">
        <p14:creationId xmlns:p14="http://schemas.microsoft.com/office/powerpoint/2010/main" val="33991011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அக்காலத்தில்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பேதுரு இயேசுவை அணுகி, “ஆண்டவரே, என் சகோதரர் சகோதரிகளுள் ஒருவர் எனக்கு எதிராகப் பாவம் செய்துவந்தால் நான் எத்தனை முறை அவரை மன்னிக்க வேண்டும்? ஏழு முறை மட்டுமா?” எனக் கேட்டார். அதற்கு இயேசு அவரிடம் கூறியது: “ஏழு முறை மட்டுமல்ல; எழுபது தடவை ஏழு முறை என நான் உனக்குச் சொல்கிறேன்.</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விண்ணரசைப் பின்வரும் நிகழ்ச்சிக்கு ஒப்பிடலாம்; </a:t>
            </a:r>
          </a:p>
        </p:txBody>
      </p:sp>
    </p:spTree>
    <p:extLst>
      <p:ext uri="{BB962C8B-B14F-4D97-AF65-F5344CB8AC3E}">
        <p14:creationId xmlns:p14="http://schemas.microsoft.com/office/powerpoint/2010/main" val="108497758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ஓர் அரசர் தம் பணியாளர்களிடம் கணக்குக் கேட்க விரும்பினார். அவர் கணக்குப் பார்க்கத் தொடங்கியபொழுது, அவரிடம் பத்தாயிரம் தாலந்து கடன்பட்ட ஒருவனைக் கொண்டு வந்தனர். அவன் பணத்தைத் திருப்பிக் கொடுக்க இயலாத நிலையில் இருந்தான். தலைவரோ, அவனையும் அவன் மனைவி மக்களோடு அவனுக்குரிய உடமைகள் யாவற்றையும் விற்றுப் பணத்தைத் திருப்பி அடைக்க ஆணையிட்டார்.</a:t>
            </a:r>
          </a:p>
        </p:txBody>
      </p:sp>
    </p:spTree>
    <p:extLst>
      <p:ext uri="{BB962C8B-B14F-4D97-AF65-F5344CB8AC3E}">
        <p14:creationId xmlns:p14="http://schemas.microsoft.com/office/powerpoint/2010/main" val="240701230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 அப்பணியாள் அவர் காலில் விழுந்து பணிந்து, ‘என்னைப் பொறுத்தருள்க; எல்லாவற்றையும் உமக்குத் திருப்பித் தந்துவிடுகிறேன்’ என்றான். அப்பணியாளின் தலைவர் பரிவு கொண்டு அவனை விடுவித்து அவனது கடன் முழுவதையும் தள்ளுபடி செய்தார்.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ஆனால் அப்பணியாள் வெளியே சென்றதும், தன்னிடம் நூறு தெனாரியம் கடன்பட்டிருந்த உடன்பணியாளர் ஒருவரைக் கண்டு, ‘நீ பட்ட கடனைத் திருப்பித் தா’ எனக்</a:t>
            </a:r>
          </a:p>
        </p:txBody>
      </p:sp>
    </p:spTree>
    <p:extLst>
      <p:ext uri="{BB962C8B-B14F-4D97-AF65-F5344CB8AC3E}">
        <p14:creationId xmlns:p14="http://schemas.microsoft.com/office/powerpoint/2010/main" val="265495179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 அவரைப் பிடித்துக் கழுத்தை நெரித்தான். உடனே அவனுடைய உடன்பணியாளர் காலில் விழுந்து, என்னைப் பொறுத்தருள்க; நான் திருப்பிக் கொடுத்துவிடுகிறேன்’ என்று அவனைக் கெஞ்சிக் கேட்டார். ஆனால் அவன் அதற்கு இசையாது, கடனைத் திருப்பி அடைக்கும்வரை அவரைச் சிறையிலடைத்தான்.</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உடன்பணியாளர்கள் நடந்ததைக் கண்டபோது மிகவும் வருந்தித் தலைவரிடம் போய்</a:t>
            </a:r>
          </a:p>
        </p:txBody>
      </p:sp>
    </p:spTree>
    <p:extLst>
      <p:ext uri="{BB962C8B-B14F-4D97-AF65-F5344CB8AC3E}">
        <p14:creationId xmlns:p14="http://schemas.microsoft.com/office/powerpoint/2010/main" val="255756803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நடந்தவற்றையெல்லாம் விளக்கிக் கூறினார்கள். அப்போது தலைவர் அவனை வரவழைத்து, “பொல்லாதவனே, நீ என்னை வேண்டிக்கொண்டதால் அந்தக் கடன் முழுவதையும் உனக்குத் தள்ளுபடி செய்தேன். நான் உனக்கு இரக்கம் காட்டியதுபோல நீயும் உன் உடன்பணியாளருக்கு இரக்கம் காட்டியிருக்க வேண்டும் அல்லவா? என்று கேட்டார். அத்தலைவர் சினங்கொண்டவராய், அனைத்துக் கடனையும் அவன் அடைக்கும்வரை அவனை</a:t>
            </a:r>
          </a:p>
        </p:txBody>
      </p:sp>
    </p:spTree>
    <p:extLst>
      <p:ext uri="{BB962C8B-B14F-4D97-AF65-F5344CB8AC3E}">
        <p14:creationId xmlns:p14="http://schemas.microsoft.com/office/powerpoint/2010/main" val="362518656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6712"/>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வதைப்போரிடம் ஒப்படைத்தார்.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உங்களுள் ஒவ்வொருவரும் தம் சகோதரர் சகோதரிகளை மனமார மன்னிக்காவிட்டால் விண்ணுலகில் இருக்கும் என் தந்தையும் உங்களை மன்னிக்க மாட்டார்."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இவ்வாறு உரையாற்றி முடித்த பின்பு கலிலேயாவை விட்டு அகன்று யோர்தானுக்கு அப்பாலுள்ள யூதேயப் பகுதிகளுக்குச் சென்றார்.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0297770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720840"/>
            <a:ext cx="9144000" cy="3416320"/>
          </a:xfrm>
          <a:prstGeom prst="rect">
            <a:avLst/>
          </a:prstGeom>
          <a:noFill/>
        </p:spPr>
        <p:txBody>
          <a:bodyPr wrap="square" rtlCol="0">
            <a:spAutoFit/>
          </a:bodyPr>
          <a:lstStyle/>
          <a:p>
            <a:pP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414113978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esus Desktop Wallpapers - Top Free Jesus Desktop Backgrounds -  WallpaperAccess">
            <a:extLst>
              <a:ext uri="{FF2B5EF4-FFF2-40B4-BE49-F238E27FC236}">
                <a16:creationId xmlns:a16="http://schemas.microsoft.com/office/drawing/2014/main" id="{B7AF5360-7331-4794-BE92-20CD4F7A80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956632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68749"/>
            <a:ext cx="12192000" cy="5813579"/>
          </a:xfrm>
          <a:prstGeom prst="rect">
            <a:avLst/>
          </a:prstGeom>
          <a:noFill/>
        </p:spPr>
        <p:txBody>
          <a:bodyPr wrap="square" rtlCol="0">
            <a:spAutoFit/>
          </a:bodyPr>
          <a:lstStyle/>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தருகின்றேன் தந்தாய்</a:t>
            </a: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என்னையும் தருகின்றேன் (2)</a:t>
            </a: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இயற்கை ஈந்த மலர்கள் பறித்தே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தருவேன் உமக்குக் காணிக்கை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உழைப்பின் பயனாய் கிடைத்த பொருளை</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என்னோடு இணைத்தே தருகின்றேன் - 2</a:t>
            </a:r>
          </a:p>
        </p:txBody>
      </p:sp>
    </p:spTree>
    <p:extLst>
      <p:ext uri="{BB962C8B-B14F-4D97-AF65-F5344CB8AC3E}">
        <p14:creationId xmlns:p14="http://schemas.microsoft.com/office/powerpoint/2010/main" val="330983190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68749"/>
            <a:ext cx="12192000" cy="5813579"/>
          </a:xfrm>
          <a:prstGeom prst="rect">
            <a:avLst/>
          </a:prstGeom>
          <a:noFill/>
        </p:spPr>
        <p:txBody>
          <a:bodyPr wrap="square" rtlCol="0">
            <a:spAutoFit/>
          </a:bodyPr>
          <a:lstStyle/>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தருகின்றேன் தந்தாய்</a:t>
            </a: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என்னையும் தருகின்றேன் (2)</a:t>
            </a: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பிறருக்காக வாழ்வதில் நானும்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என்னையே உம்மிடம் தருகின்றேன்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பிறரின் சுமையை விரும்பிச் சுமக்க</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என்னையும் தகுதியாக்குவாய் - 2</a:t>
            </a:r>
          </a:p>
        </p:txBody>
      </p:sp>
    </p:spTree>
    <p:extLst>
      <p:ext uri="{BB962C8B-B14F-4D97-AF65-F5344CB8AC3E}">
        <p14:creationId xmlns:p14="http://schemas.microsoft.com/office/powerpoint/2010/main" val="86206066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2325"/>
          </a:xfrm>
          <a:prstGeom prst="rect">
            <a:avLst/>
          </a:prstGeom>
        </p:spPr>
        <p:txBody>
          <a:bodyPr wrap="square">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என்னுடையதும், உங்களுடையதுமான இப்பலி எல்லாம் வல்ல தந்தையாகிய இறைவனுக்கு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ஏற்றதாகும்படி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ஜெபியுங்கள்.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தமது பெயரின் புகழ்ச்சிக்காகவும், மாட்சிக்காகவும், நமது நன்மைக்காகவும், புனித திரு அவை அனைத்தின் நலனுக்காகவும், உமது கையிலிருந்து இப்பலியை ஏற்றுக் கொள்வாராக!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715076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1999"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காணிக்கைமீது மன்றாட்டு</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உமது திரு அவையின் காணிக்கைகளை மகிழ்வுடன் ஏற்றருளும்; இரக்கத்தால் நீர் எங்களுக்கு அளித்த இக்காணிக்கைகள் உமது ஆற்றலால் எங்கள் மீட்பின் மறைநிகழ்வாக மாறச் செய்வீராக.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0202548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1522"/>
            <a:ext cx="12192000" cy="499034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 இருப்பாராக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எழுப்புங்கள்.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ஆண்டவரிடம் எழுப்பியுள்ளோம்.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நம் இறைவனாகிய ஆண்டவருக்கு நன்றி கூறுவோம்.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தகுதியும் நீதியு</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 </a:t>
            </a:r>
            <a:endParaRPr lang="en-IN" sz="3600" dirty="0"/>
          </a:p>
        </p:txBody>
      </p:sp>
    </p:spTree>
    <p:extLst>
      <p:ext uri="{BB962C8B-B14F-4D97-AF65-F5344CB8AC3E}">
        <p14:creationId xmlns:p14="http://schemas.microsoft.com/office/powerpoint/2010/main" val="279234178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18474"/>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861497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9100387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427867348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புதுப்பிக்கவும்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அனைவரும்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பங்குபெறவும்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திருவுளமானீர்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கடவுள் வடிவில் விளங்கிய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தம்மையே வெறுமையாக்கி,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 சிந்திய தமது இரத்தத்தால்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யாவும் அமைதி பெறச் செய்தார்.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அவர் அனைத்துக்கும் மேலாக உயர்த்தப்பட்டு,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தமக்குக் கீழ்ப்படிவோர் அனைவருக்கும் நிலையான மீட்பின் காரணரானார்.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234270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31596"/>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முதன்மை வானதூதரோடும்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அரியணையில் அமர்வோர், தலைமை தாங்குவோரோடும்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வான்படைகளின் அணிகள் அனைத்தோடும்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 பாடி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09746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0893506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276678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தூயவரான தந்தையே,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என்றுமுள்ள எல்லாம் வல்ல இறைவா,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நன்மை மிகுதியால்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மனிதராகிய எங்களைப் படைத்தீர்; நாங்கள் நீதியின்படி தண்டனைக்கு உரியவராயினும்,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இரக்க மிகுதியினால் எங்களை மீட்டருளினீர்.</a:t>
            </a:r>
          </a:p>
        </p:txBody>
      </p:sp>
    </p:spTree>
    <p:extLst>
      <p:ext uri="{BB962C8B-B14F-4D97-AF65-F5344CB8AC3E}">
        <p14:creationId xmlns:p14="http://schemas.microsoft.com/office/powerpoint/2010/main" val="385432845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வழியாகவே உமது மாண்பை வானதூதர்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தலைமை தாங்குவோர் உம்மை வழிபடுகின்றனர்;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அதிகாரம் செலுத்துவோர் உம் திருமுன் நடுங்குகின்றனர்;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வானங்களும் அவற்றில் உள்ள ஆற்றல்களும் சேராபீன்களும்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ஒன்றுகூடி அக்களித்துக் கொண்டாடுகின்றனர்.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அவர்களோடு எங்கள் குரலையும் சேர்த்துக்கொள்ளுமாறு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உம்மைத் தாழ்மையுடன்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இறைஞ்சிப் புகழ்ந்து சொல்வதாவது: தூயவர்.</a:t>
            </a:r>
          </a:p>
        </p:txBody>
      </p:sp>
    </p:spTree>
    <p:extLst>
      <p:ext uri="{BB962C8B-B14F-4D97-AF65-F5344CB8AC3E}">
        <p14:creationId xmlns:p14="http://schemas.microsoft.com/office/powerpoint/2010/main" val="388597479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0894949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1834115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அன்புத் திருமகன்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 இனங்களைப் படைத்தது போல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மிகுந்த கனிவிரக்கத்தால் அவற்றைப் புதுப்பிக்கவும் திருவுளமானீர்;</a:t>
            </a:r>
          </a:p>
        </p:txBody>
      </p:sp>
    </p:spTree>
    <p:extLst>
      <p:ext uri="{BB962C8B-B14F-4D97-AF65-F5344CB8AC3E}">
        <p14:creationId xmlns:p14="http://schemas.microsoft.com/office/powerpoint/2010/main" val="10212076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22210"/>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படைப்புகள் அனைத்தும் உமக்குப் பணிபுரிகின்றன;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 அடைந்தோர் அனைவரும் உம்மை ஏற்றவாறு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புனிதர்களும் ஒரே இதயத்தோராய் உம்மைப் போற்றுகின்றனர்.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உம்மைக் கொண்டாடி,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மகிழ்வுடன் எப்பொழுதும்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0343749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6446752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709702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எங்கள் புகழுரை உமக்குத் தேவை அன்று;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ஆயினும்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அருள்கொடையாலேயே.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a:t>
            </a:r>
          </a:p>
        </p:txBody>
      </p:sp>
    </p:spTree>
    <p:extLst>
      <p:ext uri="{BB962C8B-B14F-4D97-AF65-F5344CB8AC3E}">
        <p14:creationId xmlns:p14="http://schemas.microsoft.com/office/powerpoint/2010/main" val="69114697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புகழ்ந்துரைப்பது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மாட்சியை மிகுதிப்படுத்தாது எனினும்,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மீட்பு அடையப் பயன்படுகின்றது.</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திரளோடு ஒன்றுசேர்ந்து,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நாங்களும்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மகிழ்ச்சியுடன்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3386655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631932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8809065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8957973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அன்போடு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உயிராற்றலுள்ள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அறிக்கையிடுகின்றோம்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மீண்டும் வருவார்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உறுதியோடு எதிர்நோக்குகின்றோம்.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2536318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3391056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3278646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வார்த்தையான அவர் வழியாக அனைத்தையும் படைத்தீர்.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அவரையே மீட்பராகவும் ஈடேற்றுபவராகவும் எங்களுக்கு அனுப்பினீர்.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தூய ஆவியால்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5597917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உடலெடுத்து,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 மரியாவிடமிருந்து பிறந்தார்.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உமது திருவுளத்தை நிறைவேற்றி,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 மக்களை உமக்குப் பெற்றுத் தரத்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கைகளை விரித்துப் பாடுபட்டார்.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அவர் சாவை வென்று உயிர்ப்பை வெளிப்படுத்தினார்.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வானதூதரோடும் புனிதர்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புகழ்ந்துரைத்து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குரலாய்ச்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95734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6781022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588829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06758293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க்கூட்டத்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0028642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52334"/>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பெற்று,வாழ்க்கைப்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dirty="0"/>
          </a:p>
        </p:txBody>
      </p:sp>
    </p:spTree>
    <p:extLst>
      <p:ext uri="{BB962C8B-B14F-4D97-AF65-F5344CB8AC3E}">
        <p14:creationId xmlns:p14="http://schemas.microsoft.com/office/powerpoint/2010/main" val="1975554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5931015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878224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உம் புனிதர்களின் வியத்தகு சாட்சியத்தால் உமது திரு அவை என்றும் புதிய ஆற்றல் பெற்று வளமடைகின்றது; இவ்வாறு எங்கள் மீது நீர்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375379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கொண்டிருக்கும் பரிவன்பைத் தெள்ளத் தெளிவாகக் காட்டுகின்றீர். மேலும் எங்களது மீட்பின் மறைநிகழ்வை 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நிறைவேற்றுவதில்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அப்புனிதர்களின் சிறப்புமிக்க எடுத்துக்காட்டால் தூண்டப்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 அவர்களது தகுந்த பரிந்துரையால் என்றும் ஊக்கம் பெறவும் அருளுகின்றீர்.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 வானதூதர், புனிதர் அனைவரோடும் நாங்கள் சேர்ந்து, உமது பெருமையைப் பறைசாற்றி, அக்களிப்புடன்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3118010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9300048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6578318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புனித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விழாவில் உமது திரு அவை மகிழ்ந்திருக்கச் செய்கின்றீர்; அவருடைய இறைப்பற்று மிக்க வாழ்க்கை நெறியின் எடுத்துக்காட்டால் அதற்கு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3409765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வலுவூட்டுகின்றீர்; அவருடைய படிப்பினையால் பயிற்றுவிக்கின்றீர்; அவருடைய மன்றாட்டால் பாதுகாத்து வருகின்றீர்.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அணிகளோடும் புனிதரின் பெருந்திரளோடும்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சேர்ந்து, உமக்குப் புகழ்ச்சிப் பண் இசைத்து, முடிவின்றிச்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7389660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6098614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2924142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விண்ணரசுக்காகக் கிறிஸ்துவுக்குத் தங்களையே அர்ப்பணித்த புனிதர்களில் உமது வியத்தகு பராமரிப்பைக் கொண்டாடுவதும் உம்மைப் போற்றிப்</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02233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புகழ்வதும் தகுமே; உமது இந்தப் பராமரிப்பினால் நீர் மனிதரைத் தொடக்கத்தில் இருந்த புனித நிலைக்கு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மீண்டும் அழைத்துச் செல்கின்றீர்.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புத்துலகில் கிடைக்க இருக்கும் அருள்கொடைகளை இவ்வுலகிலேயே பெற்று அனுபவிக்க அவர்களை வழிநடத்துகின்றீர்.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4306250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6998730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oly Eucharist - Our Lady of Lebanon Maronite Catholic Church - Lewisville,  TX">
            <a:extLst>
              <a:ext uri="{FF2B5EF4-FFF2-40B4-BE49-F238E27FC236}">
                <a16:creationId xmlns:a16="http://schemas.microsoft.com/office/drawing/2014/main" id="{DF4B8FAC-8958-C23A-D1E9-D92C5FD4C1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917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22836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மெய்யாகவே தூயவர்,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 அனைத்துக்கும் ஊற்று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உம்முடைய ஆவியைப் பொழிந்து,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இக்காணிக்கைகளைத் தூய்மைப்படுத்த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வேண்டுகின்றோம்.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எங்கள் ஆண்டவர் இயேசு கிறிஸ்துவின்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உடலும்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இரத்தமுமாக எங்களுக்கு இவை மாறுவனவாக.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1602105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பாடுபட உளம் கனிந்து தம்மைக் கையளித்தபோது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 எடுத்து, நன்றி செலுத்தி,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அதைப் பிட்டு, தம் சீடர்களுக்கு அளித்துக் கூறியதாவது:</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 உண்ணுங்கள்;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உங்களுக்காகக்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கையளிக்கப்படும் என் உடல்.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6321118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அவ்வண்ணமே, இரவு விருந்தை அருந்தியபின்,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கிண்ணத்தையும் எடுத்து, மீண்டும் உமக்கு நன்றி கூறி,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சீடர்களுக்கு அளித்து அவர் கூறியதாவது:</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பெற்றுப் பருகுங்கள்;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புதிய, நிலையான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என் இரத்தத்தின் கிண்ணம்.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பாவ மன்னிப்புக்கென்று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உங்களுக்காகவும் பலருக்காகவும் சிந்தப்படும்.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என் நினைவாகச் செய்யுங்கள்.</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1510577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85612"/>
            <a:ext cx="12192000" cy="452431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நம்பிக்கையின் மறைபொருள்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வருமளவும் உமது இறப்பினை அறிக்கையிடுகின்றோம். உமது உயிர்ப்பினையும் எடுத்துரைக்கின்றோம்.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5928936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கிறிஸ்துவின் இறப்பினையும் உயிர்ப்பினையும் நினைவுகூர்ந்து,</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வாழ்வுதரும் அப்பத்தையும் மீட்பு அளிக்கும் கிண்ணத்தையும் உமக்கு ஒப்புக்கொடுக்கின்றோம்.</a:t>
            </a:r>
          </a:p>
        </p:txBody>
      </p:sp>
    </p:spTree>
    <p:extLst>
      <p:ext uri="{BB962C8B-B14F-4D97-AF65-F5344CB8AC3E}">
        <p14:creationId xmlns:p14="http://schemas.microsoft.com/office/powerpoint/2010/main" val="393391792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திருமுன் நின்று உமக்கு ஊழியம் புரியத் தகுந்தவர்கள் என எங்களை ஏற்றுக்கொண்டீர்;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உமக்கு நன்றி செலுத்துகின்றோம்.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கிறிஸ்துவின் உடலிலும் இரத்தத்திலும் பங்குகொள்ளும் எங்களைத்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 சேர்க்க வேண்டும்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 தாழ்மையுடன்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7382454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உலகெங்கும் பரவி இருக்கும்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அவையை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திருத்தந்தை (பெயர்) . . . , எங்கள் ஆயர் (பெயர்)*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எல்லாத் திருநிலையினர் ஆகிய அனைவரோடும்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 அன்பில் நிறைவு பெறச்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1423817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(இன்று) இவ்வுலகிலிருந்து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 அழைத்துக்கொண்ட (பெயர்) ... என்னும்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அடியாரை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திருமகனோடு அவரது இறப்பில் இணைக்கப்பட்டிருந்த 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உயிர்ப்பிலும் அவரைப் போல இருக்கச்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8911177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உயிர்த்தெழும் எதிர்நோக்குடன் துயில்கொள்ளும்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சகோதரர் சகோதரிகளையும்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 அனைவரையும் இரக்கத்துடன் நினைவுகூர்ந்து,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திருமுக ஒளியினுள் ஏற்றருளும்.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அனைவர் மீதும் இரக்கமாயிரும்.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கன்னித் தாயான புனித 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கணவரான புனித யோசேப்பு, புனிதத் திருத்தூதர்கள்,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760049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இவ்வுலகில் உமக்கு உகந்தவராய் இருந்தோர் ஆகிய</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 அனைவருடனும்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நிலைவாழ்வில் பங்குகொள்ளும் தகுதி 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 இயேசு கிறிஸ்து வழியாக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புகழ்ந்தேத்தும் வரம் அருள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4760157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 இவரோடு, இவரில், எல்லாம் வல்ல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இறைவனாகிய தந்தையே, தூய ஆவியாரின் ஒன்றிப்பில்,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எல்லாப் புகழும் மாட்சியும், என்றென்றும் உமக்கு உரியதே.</a:t>
            </a:r>
          </a:p>
          <a:p>
            <a:pPr algn="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7104953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78040"/>
            <a:ext cx="12192000" cy="3251339"/>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மீட்பரின் கட்டளையால் கற்பிக்கப்பட்டு,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இறைப்படிப்பினையால் பயிற்சி பெற்ற நாம் துணிந்து சொல்வோம்: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86482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5155"/>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இருக்கிற எங்கள் தந்தையே,</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பெயர் தூயது எனப் போற்றப்பெறுக!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ஆட்சி வருக!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திருவுளம்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நிறைவேறுவது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மண்ணுலகிலும் நிறைவேறுக!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801934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280" y="381644"/>
            <a:ext cx="10586720" cy="590931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அன்றாட உணவை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 எங்களுக்குத் தாரும்.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எதிராகக் குற்றம் செய்வோரை</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மன்னிப்பது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குற்றங்களை மன்னியும்.</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சோதனைக்கு உட்படுத்தாதேயும்.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ருந்து எங்களை விடுவித்தருளும். </a:t>
            </a:r>
            <a:endParaRPr lang="en-IN" sz="3600" dirty="0"/>
          </a:p>
        </p:txBody>
      </p:sp>
    </p:spTree>
    <p:extLst>
      <p:ext uri="{BB962C8B-B14F-4D97-AF65-F5344CB8AC3E}">
        <p14:creationId xmlns:p14="http://schemas.microsoft.com/office/powerpoint/2010/main" val="138652137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258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அனைத்திலிருந்தும்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கலக்கமுமின்றி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நலமாயிருப்போமாக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எதிர்நோக்கியிருக்கும்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பேரின்பத்துக்காகவும்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5332710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83231"/>
            <a:ext cx="12192000" cy="4151586"/>
          </a:xfrm>
          <a:prstGeom prst="rect">
            <a:avLst/>
          </a:prstGeom>
          <a:noFill/>
        </p:spPr>
        <p:txBody>
          <a:bodyPr wrap="square" rtlCol="0">
            <a:spAutoFit/>
          </a:bodyPr>
          <a:lstStyle/>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காத்திருக்கின்றோம்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3223664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இயேசு கிறிஸ்துவே, "அமைதியை உங்களுக்கு விட்டுச் செல்கின்றேன். என் அமைதியையே உங்களுக்கு அளிக்கிறேன்" என்று உம் திருத்தூதர்களுக்கு மொழிந்தீரே; எங்கள் பாவங்களைப் பாராமல் உமது திருஅவையின் நம்பிக்கையைக்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கண்ணோக்கி, உம் திருவுளத்துக்கு ஏற்ப அதற்கு அமைதியையும் ஒற்றுமையையும் அளித்தருள்வீராக. என்றென்றும் வாழ்ந்து ஆட்சி செய்கின்றவர் 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46987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10615"/>
            <a:ext cx="12192000" cy="3693319"/>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ஆண்டவருடைய அமைதி உங்களோடு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இருப்பதாக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IN" dirty="0">
              <a:solidFill>
                <a:srgbClr val="FF0000"/>
              </a:solidFill>
            </a:endParaRPr>
          </a:p>
        </p:txBody>
      </p:sp>
    </p:spTree>
    <p:extLst>
      <p:ext uri="{BB962C8B-B14F-4D97-AF65-F5344CB8AC3E}">
        <p14:creationId xmlns:p14="http://schemas.microsoft.com/office/powerpoint/2010/main" val="113611809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அமைதியை அளித்தருளும்</a:t>
            </a:r>
          </a:p>
        </p:txBody>
      </p:sp>
    </p:spTree>
    <p:extLst>
      <p:ext uri="{BB962C8B-B14F-4D97-AF65-F5344CB8AC3E}">
        <p14:creationId xmlns:p14="http://schemas.microsoft.com/office/powerpoint/2010/main" val="287778175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 அமைதி அருளும்.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5949407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75326"/>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இறைவனின் செம்மறி, இதோ, உலகின் பாவங்களைப் போக்குபவர். செம்மறியின் விருந்துக்கு அழைக்கப் பெற்றோர்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என் இல்லத்தில் எழுந்தருள நான் தகுதியற்றவன், ஆனால் ஒரு வார்த்தை மட்டும் சொல்லியருளும், எனது ஆன்மா நலம் அடையும்.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2678141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 நன்மை செபம்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இயேசுவே! நீர் உண்மையாகவே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நற்கருணையில் இருக்கிறீரென்று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நான் நேசிக்கிறேன்.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ஆன்மாவில்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உம்மைக் கொண்டிருக்க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மிகவும்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ஆசிக்கிறேன். </a:t>
            </a:r>
          </a:p>
        </p:txBody>
      </p:sp>
    </p:spTree>
    <p:extLst>
      <p:ext uri="{BB962C8B-B14F-4D97-AF65-F5344CB8AC3E}">
        <p14:creationId xmlns:p14="http://schemas.microsoft.com/office/powerpoint/2010/main" val="118352546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இப்பொழுது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அருளடையாளத்தின் வழியாக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உட்கொள்ள முடியாமலிருப்பதால்,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ஞான விதமாய் என் இருதயத்தில்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 வாரும்... ஆண்டவரே! நீர்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என்னுள்ளத்தில் வந்திருக்கிறீர் என்று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என்னை முழுவதும் உம்முடன்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ஒன்றிக்கிறேன். என்னை உம்மை 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ஒருபோதும் பிரிய விடாதேயும் இயேசுவே!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p:txBody>
      </p:sp>
    </p:spTree>
    <p:extLst>
      <p:ext uri="{BB962C8B-B14F-4D97-AF65-F5344CB8AC3E}">
        <p14:creationId xmlns:p14="http://schemas.microsoft.com/office/powerpoint/2010/main" val="406772310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8770"/>
            <a:ext cx="12192000" cy="4013086"/>
          </a:xfrm>
          <a:prstGeom prst="rect">
            <a:avLst/>
          </a:prstGeom>
          <a:noFill/>
        </p:spPr>
        <p:txBody>
          <a:bodyPr wrap="square" rtlCol="0">
            <a:spAutoFit/>
          </a:bodyPr>
          <a:lstStyle/>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நமதாண்டவராகிய இயேசுவின் உடலும்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 என் ஆன்மாவை நித்திய வாழ்வுக்கு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காப்பாற்றுவதாக. ஆமென்.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2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 முறை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சொல்லவேண்டும்)</a:t>
            </a:r>
          </a:p>
        </p:txBody>
      </p:sp>
    </p:spTree>
    <p:extLst>
      <p:ext uri="{BB962C8B-B14F-4D97-AF65-F5344CB8AC3E}">
        <p14:creationId xmlns:p14="http://schemas.microsoft.com/office/powerpoint/2010/main" val="332327338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5813579"/>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திருவிருந்துப் பல்லவி</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 திபா 147</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எருசலேமே! உயர்தரக் கோதுமையினால் உன்னை நிறைவடையச் செய்யும் ஆண்டவரைப்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அளிக்கும் உணவு வழி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மரபினர்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வாழ்வதற்கான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எனது சதை,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என்கிறார் ஆண்டவர்.</a:t>
            </a:r>
          </a:p>
        </p:txBody>
      </p:sp>
    </p:spTree>
    <p:extLst>
      <p:ext uri="{BB962C8B-B14F-4D97-AF65-F5344CB8AC3E}">
        <p14:creationId xmlns:p14="http://schemas.microsoft.com/office/powerpoint/2010/main" val="14029672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503680"/>
            <a:ext cx="12192000" cy="332058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ஏழிசை நாதனே எழுவாய் - இறை</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 என்னில் நீ பொழிவாய்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 வரங்கள் தந்து எனைக் காப்பாய்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வழிகாட்ட எழுந்து வருவாய்</a:t>
            </a:r>
          </a:p>
        </p:txBody>
      </p:sp>
    </p:spTree>
    <p:extLst>
      <p:ext uri="{BB962C8B-B14F-4D97-AF65-F5344CB8AC3E}">
        <p14:creationId xmlns:p14="http://schemas.microsoft.com/office/powerpoint/2010/main" val="353710163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7709"/>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வாழ்வும் வழியும் நீ எனக்கு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வளங்கள் சேர்க்கும் அருமருந்து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உறவை வளக்கும் விருந்து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என்னில் நிறைவை அளிக்கும் அருளமுது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பாடுவேன் பாடுவேன் பல சிந்து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பாரினில் வாழுவேன் உனில் இணைந்து (2)</a:t>
            </a:r>
          </a:p>
        </p:txBody>
      </p:sp>
    </p:spTree>
    <p:extLst>
      <p:ext uri="{BB962C8B-B14F-4D97-AF65-F5344CB8AC3E}">
        <p14:creationId xmlns:p14="http://schemas.microsoft.com/office/powerpoint/2010/main" val="271562404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503680"/>
            <a:ext cx="12192000" cy="332058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ஏழிசை நாதனே எழுவாய் - இறை</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 என்னில் நீ பொழிவாய்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 வரங்கள் தந்து எனைக் காப்பாய்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வழிகாட்ட எழுந்து வருவாய்</a:t>
            </a:r>
          </a:p>
        </p:txBody>
      </p:sp>
    </p:spTree>
    <p:extLst>
      <p:ext uri="{BB962C8B-B14F-4D97-AF65-F5344CB8AC3E}">
        <p14:creationId xmlns:p14="http://schemas.microsoft.com/office/powerpoint/2010/main" val="3503687520"/>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7709"/>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விழியும் ஒளியும் நீ எனக்கு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விடியல் காட்டும் ஒளி விளக்கு (2)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மனிதம் வாழும் தெய்வம் -2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என்னில் புனிதம் வளர்க்கும் நல் இதயம்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பாடுவேன் பாடுவேன் பல சிந்து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பாரினில் வாழுவேன் உனில் இணைந்து (2)</a:t>
            </a:r>
          </a:p>
        </p:txBody>
      </p:sp>
    </p:spTree>
    <p:extLst>
      <p:ext uri="{BB962C8B-B14F-4D97-AF65-F5344CB8AC3E}">
        <p14:creationId xmlns:p14="http://schemas.microsoft.com/office/powerpoint/2010/main" val="2517911718"/>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503680"/>
            <a:ext cx="12192000" cy="332058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ஏழிசை நாதனே எழுவாய் - இறை</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 என்னில் நீ பொழிவாய்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 வரங்கள் தந்து எனைக் காப்பாய்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வழிகாட்ட எழுந்து வருவாய்</a:t>
            </a:r>
          </a:p>
        </p:txBody>
      </p:sp>
    </p:spTree>
    <p:extLst>
      <p:ext uri="{BB962C8B-B14F-4D97-AF65-F5344CB8AC3E}">
        <p14:creationId xmlns:p14="http://schemas.microsoft.com/office/powerpoint/2010/main" val="534448265"/>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புனிதமாக்கும்.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மீட்டருளும்.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எழுச்சியூட்டும்.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விலாவின்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கழுவிடுமே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4">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பாடுகளே,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செவிசாயும்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10845668"/>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19954"/>
            <a:ext cx="12192000" cy="5467331"/>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பகைவரிடமிருந்து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 காத்தருளும்.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 இறப்பின் வேளையில்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எக்காலமும்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 செய்யும்!</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85336931"/>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இரட்சியும்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அருள்நிறை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காயங்களுள்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30599513"/>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5467331"/>
          </a:xfrm>
          <a:prstGeom prst="rect">
            <a:avLst/>
          </a:prstGeom>
        </p:spPr>
        <p:txBody>
          <a:bodyPr wrap="square">
            <a:spAutoFit/>
          </a:bodyPr>
          <a:lstStyle/>
          <a:p>
            <a:pPr>
              <a:lnSpc>
                <a:spcPct val="20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சத்ருவிடம்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வேளையினில்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கூப்பிடும்</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வருகவென்றன்போடு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ஏவிடும்</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01019057"/>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4982582"/>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திருவிருந்துக்குப்பின் மன்றாட்டு</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நாங்கள் உட்கொண்ட இத்திரு உணவு எங்களை உம்மோடு ஒன்றிக்கச் செய்து எங்களுக்கு மீட்பு அளிப்பதாக; அது எங்களை உமது உண்மையின் ஒளியில் உறுதிப்படுத்துவதாக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1312870790"/>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நிறைவுச் சடங்கு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இறைவன் தந்தை,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 தூய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 உங்களுக்கு ஆசி வழங்குவாராக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 வாருங்கள், திருப்பலி நிறைவேறிற்று.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 நன்றி!</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89290452"/>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Why Was Jesus Christ Called the Son of God?">
            <a:extLst>
              <a:ext uri="{FF2B5EF4-FFF2-40B4-BE49-F238E27FC236}">
                <a16:creationId xmlns:a16="http://schemas.microsoft.com/office/drawing/2014/main" id="{F1141CFC-AA0C-3890-7A05-DFFA8AFF7E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88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272731"/>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 சூடும் மாமரியே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தாளினைப் பணிந்தோம் காத்திடுவாய்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 சூடும் மாமரியே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தேவனை உலகுக்கு அளித்தவளே</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தேடிய துணையைக் கொடுப்பவளே</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வாடிய மகவை அணைப்பவளே</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வாழிய ஞானியர் காவலியே</a:t>
            </a:r>
          </a:p>
        </p:txBody>
      </p:sp>
    </p:spTree>
    <p:extLst>
      <p:ext uri="{BB962C8B-B14F-4D97-AF65-F5344CB8AC3E}">
        <p14:creationId xmlns:p14="http://schemas.microsoft.com/office/powerpoint/2010/main" val="2295727654"/>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 சூடும் மாமரியே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தாளினைப் பணிந்தோம் காத்திடுவாய்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 சூடும் மாமரியே</a:t>
            </a:r>
          </a:p>
          <a:p>
            <a:pPr>
              <a:lnSpc>
                <a:spcPct val="150000"/>
              </a:lnSpc>
            </a:pPr>
            <a:r>
              <a:rPr lang="ta-IN" sz="3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தென்னகக் கன்னி கடலலையும்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பன்னெழில் இமய பாமலையும்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மின்னெழில் எமது தாயகமும்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புகழ் பணிந்தே பாடாதோ</a:t>
            </a:r>
          </a:p>
        </p:txBody>
      </p:sp>
    </p:spTree>
    <p:extLst>
      <p:ext uri="{BB962C8B-B14F-4D97-AF65-F5344CB8AC3E}">
        <p14:creationId xmlns:p14="http://schemas.microsoft.com/office/powerpoint/2010/main" val="1979247013"/>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குழந்தை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நோக்கி செபம்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குழந்தை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உள்ளங்களின்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கருணைக்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திருப்பியருளுமாறு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தாழ்ந்து, பணிந்து, வணங்கி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உருவான உம் இனிய இதயம்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செபத்தை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ஏற்று உருக்கமாக நாங்கள் வேண்டும் இந்த . . . (உறுதியோடு கேட்கவும்)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அளித்தருளுமாறு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பணிவாக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கேட்கிறோம்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32017940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வாட்டி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துயரங்களையும்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வேதனைச்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சோதனைகளையும்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திருக்குழந்தை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திருப்பருவத்தின்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பெயரால்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அதனால்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ஆறுதலையும்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ஆதரவையும் பெற்று,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என்றென்றும்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போற்றுவோமாக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47782792"/>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045" y="128096"/>
            <a:ext cx="7018655" cy="6601807"/>
          </a:xfrm>
          <a:prstGeom prst="rect">
            <a:avLst/>
          </a:prstGeom>
        </p:spPr>
        <p:txBody>
          <a:bodyPr wrap="square">
            <a:spAutoFit/>
          </a:bodyPr>
          <a:lstStyle/>
          <a:p>
            <a:pPr algn="ctr">
              <a:lnSpc>
                <a:spcPct val="200000"/>
              </a:lnSpc>
            </a:pP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திருத்தந்தை</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பிரான்சிஸ்</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அவர்களின்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பங்குத்தந்தையின்</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செபிப்போம்</a:t>
            </a:r>
            <a:r>
              <a:rPr lang="en-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a:t>
            </a:r>
            <a:endPar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a:p>
            <a:pPr algn="ctr">
              <a:lnSpc>
                <a:spcPct val="200000"/>
              </a:lnSpc>
            </a:pP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விண்</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அருள்</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தந்தை</a:t>
            </a:r>
            <a:endPar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1900" y="384356"/>
            <a:ext cx="4115842" cy="6225993"/>
          </a:xfrm>
          <a:prstGeom prst="rect">
            <a:avLst/>
          </a:prstGeom>
          <a:ln>
            <a:noFill/>
          </a:ln>
          <a:effectLst>
            <a:softEdge rad="112500"/>
          </a:effectLst>
        </p:spPr>
      </p:pic>
    </p:spTree>
    <p:extLst>
      <p:ext uri="{BB962C8B-B14F-4D97-AF65-F5344CB8AC3E}">
        <p14:creationId xmlns:p14="http://schemas.microsoft.com/office/powerpoint/2010/main" val="681591759"/>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0" y="378165"/>
            <a:ext cx="9276080" cy="6101670"/>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விண்ணுலகில் இருக்கிற எங்கள் தந்தையே, / உமது பெயர் தூயது எனப் போற்றப்பெறுக! / உமது ஆட்சி வருக! / உமது திருவுளம் விண்ணுலகில் நிறைவேறுவது போல, / மண்ணுலகிலும் நிறைவேறுக! </a:t>
            </a:r>
            <a:r>
              <a:rPr lang="en-IN" sz="2200" b="1" dirty="0">
                <a:ln w="0"/>
                <a:effectLst>
                  <a:outerShdw blurRad="38100" dist="19050" dir="2700000" algn="tl" rotWithShape="0">
                    <a:schemeClr val="dk1">
                      <a:alpha val="40000"/>
                    </a:schemeClr>
                  </a:outerShdw>
                </a:effectLst>
              </a:rPr>
              <a:t>	</a:t>
            </a:r>
          </a:p>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எங்கள் அன்றாட உணவை இன்று எங்களுக்குத் தாரும். / எங்களுக்கு எதிராகக் குற்றம் செய்வோரை / நாங்கள் மன்னிப்பது போல, / எங்கள் குற்றங்களை மன்னியும்./ எங்களைச் சோதனைக்கு உட்படுத்தாதேயும், / தீமையிலிருந்து எங்களை விடுவித்தருளும். / ஆமென்.</a:t>
            </a:r>
            <a:endParaRPr lang="en-IN" sz="2200" b="1" dirty="0">
              <a:ln w="0"/>
              <a:effectLst>
                <a:outerShdw blurRad="38100" dist="19050" dir="2700000" algn="tl" rotWithShape="0">
                  <a:schemeClr val="dk1">
                    <a:alpha val="40000"/>
                  </a:schemeClr>
                </a:outerShdw>
              </a:effectLst>
            </a:endParaRP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6080" y="1218488"/>
            <a:ext cx="2789238" cy="40050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213182"/>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982575662"/>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172923"/>
            <a:ext cx="12192000" cy="168507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தந்தைக்கும், மகனுக்கும், தூய ஆவியாருக்கும் / மாட்சி உண்டாகுக. </a:t>
            </a:r>
          </a:p>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தொடக்கத்தில் இருந்ததுபோல / இப்பொழுதும் எப்பொழுதும் / என்றென்றும் இருப்பதாக. / ஆமென்.</a:t>
            </a:r>
          </a:p>
        </p:txBody>
      </p:sp>
    </p:spTree>
    <p:extLst>
      <p:ext uri="{BB962C8B-B14F-4D97-AF65-F5344CB8AC3E}">
        <p14:creationId xmlns:p14="http://schemas.microsoft.com/office/powerpoint/2010/main" val="1821815876"/>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575326"/>
          </a:xfrm>
          <a:prstGeom prst="rect">
            <a:avLst/>
          </a:prstGeom>
          <a:noFill/>
        </p:spPr>
        <p:txBody>
          <a:bodyPr wrap="square" rtlCol="0">
            <a:spAutoFit/>
          </a:bodyPr>
          <a:lstStyle/>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20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மறைமாவட்ட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சவேரியாரே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pic>
        <p:nvPicPr>
          <p:cNvPr id="1028" name="Picture 4" descr="St. Xavier's Higher Sec. School">
            <a:extLst>
              <a:ext uri="{FF2B5EF4-FFF2-40B4-BE49-F238E27FC236}">
                <a16:creationId xmlns:a16="http://schemas.microsoft.com/office/drawing/2014/main" id="{9D4A2CBF-E97F-B562-178B-605699B161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10511004" y="3242497"/>
            <a:ext cx="1369676" cy="1583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248398"/>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CAC285-D44D-4FBB-8C45-D67D8533BA54}"/>
              </a:ext>
            </a:extLst>
          </p:cNvPr>
          <p:cNvSpPr/>
          <p:nvPr/>
        </p:nvSpPr>
        <p:spPr>
          <a:xfrm>
            <a:off x="3912769" y="242721"/>
            <a:ext cx="8279231" cy="6140142"/>
          </a:xfrm>
          <a:prstGeom prst="rect">
            <a:avLst/>
          </a:prstGeom>
        </p:spPr>
        <p:txBody>
          <a:bodyPr wrap="square">
            <a:spAutoFit/>
          </a:bodyPr>
          <a:lstStyle/>
          <a:p>
            <a:pPr algn="ctr">
              <a:lnSpc>
                <a:spcPct val="150000"/>
              </a:lnSpc>
            </a:pPr>
            <a:r>
              <a:rPr lang="ta-IN" sz="2400" b="1" dirty="0">
                <a:solidFill>
                  <a:srgbClr val="FF0000"/>
                </a:solidFill>
                <a:effectLst>
                  <a:outerShdw blurRad="38100" dist="38100" dir="2700000" algn="tl">
                    <a:srgbClr val="000000">
                      <a:alpha val="43137"/>
                    </a:srgbClr>
                  </a:outerShdw>
                </a:effectLst>
              </a:rPr>
              <a:t>நித்திய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ஸ்துதிக்குரிய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பரிசுத்த</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பரம திவ்விய நற்கருணைக்கு</a:t>
            </a:r>
            <a:r>
              <a:rPr lang="en-US"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சதா காலமும்</a:t>
            </a:r>
            <a:r>
              <a:rPr lang="en-US" sz="2400" b="1" dirty="0">
                <a:solidFill>
                  <a:srgbClr val="002060"/>
                </a:solidFill>
                <a:effectLst>
                  <a:outerShdw blurRad="38100" dist="38100" dir="2700000" algn="tl">
                    <a:srgbClr val="000000">
                      <a:alpha val="43137"/>
                    </a:srgbClr>
                  </a:outerShdw>
                </a:effectLst>
              </a:rPr>
              <a:t>,</a:t>
            </a:r>
            <a:r>
              <a:rPr lang="ta-IN" sz="2400" b="1" dirty="0">
                <a:solidFill>
                  <a:srgbClr val="002060"/>
                </a:solidFill>
                <a:effectLst>
                  <a:outerShdw blurRad="38100" dist="38100" dir="2700000" algn="tl">
                    <a:srgbClr val="000000">
                      <a:alpha val="43137"/>
                    </a:srgbClr>
                  </a:outerShdw>
                </a:effectLst>
              </a:rPr>
              <a:t>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ஆராதனையும்</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ஸ்தோத்திர</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நமஸ்காரமும்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கடவது</a:t>
            </a:r>
            <a:r>
              <a:rPr lang="en-US" sz="2400" b="1" dirty="0">
                <a:solidFill>
                  <a:srgbClr val="006600"/>
                </a:solidFill>
                <a:effectLst>
                  <a:outerShdw blurRad="38100" dist="38100" dir="2700000" algn="tl">
                    <a:srgbClr val="000000">
                      <a:alpha val="43137"/>
                    </a:srgbClr>
                  </a:outerShdw>
                </a:effectLst>
              </a:rPr>
              <a:t> . . .</a:t>
            </a:r>
          </a:p>
          <a:p>
            <a:pPr algn="ctr">
              <a:lnSpc>
                <a:spcPct val="150000"/>
              </a:lnSpc>
            </a:pPr>
            <a:endParaRPr lang="en-US" sz="2400" b="1" dirty="0">
              <a:solidFill>
                <a:srgbClr val="006600"/>
              </a:solidFill>
              <a:effectLst>
                <a:outerShdw blurRad="38100" dist="38100" dir="2700000" algn="tl">
                  <a:srgbClr val="000000">
                    <a:alpha val="43137"/>
                  </a:srgbClr>
                </a:outerShdw>
              </a:effectLst>
            </a:endParaRPr>
          </a:p>
          <a:p>
            <a:pPr algn="ctr">
              <a:lnSpc>
                <a:spcPct val="150000"/>
              </a:lnSpc>
            </a:pPr>
            <a:r>
              <a:rPr lang="ta-IN" sz="2400" b="1" dirty="0">
                <a:solidFill>
                  <a:srgbClr val="FF0000"/>
                </a:solidFill>
                <a:effectLst>
                  <a:outerShdw blurRad="38100" dist="38100" dir="2700000" algn="tl">
                    <a:srgbClr val="000000">
                      <a:alpha val="43137"/>
                    </a:srgbClr>
                  </a:outerShdw>
                </a:effectLst>
              </a:rPr>
              <a:t>நிலையான </a:t>
            </a:r>
            <a:r>
              <a:rPr lang="ta-IN" sz="2400" b="1" dirty="0" err="1">
                <a:solidFill>
                  <a:srgbClr val="FF0000"/>
                </a:solidFill>
                <a:effectLst>
                  <a:outerShdw blurRad="38100" dist="38100" dir="2700000" algn="tl">
                    <a:srgbClr val="000000">
                      <a:alpha val="43137"/>
                    </a:srgbClr>
                  </a:outerShdw>
                </a:effectLst>
              </a:rPr>
              <a:t>புகழுக்குரிய</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FF0000"/>
                </a:solidFill>
                <a:effectLst>
                  <a:outerShdw blurRad="38100" dist="38100" dir="2700000" algn="tl">
                    <a:srgbClr val="000000">
                      <a:alpha val="43137"/>
                    </a:srgbClr>
                  </a:outerShdw>
                </a:effectLst>
              </a:rPr>
              <a:t>தூய இறை </a:t>
            </a:r>
            <a:r>
              <a:rPr lang="ta-IN" sz="2400" b="1" dirty="0" err="1">
                <a:solidFill>
                  <a:srgbClr val="FF0000"/>
                </a:solidFill>
                <a:effectLst>
                  <a:outerShdw blurRad="38100" dist="38100" dir="2700000" algn="tl">
                    <a:srgbClr val="000000">
                      <a:alpha val="43137"/>
                    </a:srgbClr>
                  </a:outerShdw>
                </a:effectLst>
              </a:rPr>
              <a:t>நற்கருணைக்கு</a:t>
            </a:r>
            <a:r>
              <a:rPr lang="ta-IN" sz="2400" b="1" dirty="0">
                <a:solidFill>
                  <a:srgbClr val="FF0000"/>
                </a:solidFill>
                <a:effectLst>
                  <a:outerShdw blurRad="38100" dist="38100" dir="2700000" algn="tl">
                    <a:srgbClr val="000000">
                      <a:alpha val="43137"/>
                    </a:srgbClr>
                  </a:outerShdw>
                </a:effectLst>
              </a:rPr>
              <a:t>, </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எல்லா காலமும்,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தொழுகையும்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புகழும்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போற்றியும்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மாட்சிமையும்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a:t>
            </a:r>
            <a:r>
              <a:rPr lang="ta-IN" sz="2400" b="1" dirty="0" err="1">
                <a:solidFill>
                  <a:srgbClr val="006600"/>
                </a:solidFill>
                <a:effectLst>
                  <a:outerShdw blurRad="38100" dist="38100" dir="2700000" algn="tl">
                    <a:srgbClr val="000000">
                      <a:alpha val="43137"/>
                    </a:srgbClr>
                  </a:outerShdw>
                </a:effectLst>
              </a:rPr>
              <a:t>கடவது</a:t>
            </a:r>
            <a:r>
              <a:rPr lang="ta-IN" sz="2400" b="1" dirty="0">
                <a:solidFill>
                  <a:srgbClr val="006600"/>
                </a:solidFill>
                <a:effectLst>
                  <a:outerShdw blurRad="38100" dist="38100" dir="2700000" algn="tl">
                    <a:srgbClr val="000000">
                      <a:alpha val="43137"/>
                    </a:srgbClr>
                  </a:outerShdw>
                </a:effectLst>
              </a:rPr>
              <a:t>.</a:t>
            </a:r>
            <a:endParaRPr lang="en-IN" sz="2400" b="1" dirty="0">
              <a:solidFill>
                <a:srgbClr val="006600"/>
              </a:solidFill>
              <a:effectLst>
                <a:outerShdw blurRad="38100" dist="38100" dir="2700000" algn="tl">
                  <a:srgbClr val="000000">
                    <a:alpha val="43137"/>
                  </a:srgbClr>
                </a:outerShdw>
              </a:effectLst>
            </a:endParaRPr>
          </a:p>
        </p:txBody>
      </p:sp>
      <p:pic>
        <p:nvPicPr>
          <p:cNvPr id="3" name="Picture 2" descr="Related image">
            <a:extLst>
              <a:ext uri="{FF2B5EF4-FFF2-40B4-BE49-F238E27FC236}">
                <a16:creationId xmlns:a16="http://schemas.microsoft.com/office/drawing/2014/main" id="{5DF1CA45-570B-4A89-8E1D-E0A6E29E7C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4272" y="120762"/>
            <a:ext cx="3528497" cy="6384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1764370"/>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903893"/>
            <a:ext cx="12192000" cy="95410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ta-IN" sz="3200" b="1" dirty="0">
                <a:ln w="0"/>
                <a:effectLst>
                  <a:outerShdw blurRad="38100" dist="19050" dir="2700000" algn="tl" rotWithShape="0">
                    <a:schemeClr val="dk1">
                      <a:alpha val="40000"/>
                    </a:schemeClr>
                  </a:outerShdw>
                </a:effectLst>
              </a:rPr>
              <a:t>தந்தை, மகன், தூய </a:t>
            </a:r>
            <a:r>
              <a:rPr lang="ta-IN" sz="3200" b="1" dirty="0" err="1">
                <a:ln w="0"/>
                <a:effectLst>
                  <a:outerShdw blurRad="38100" dist="19050" dir="2700000" algn="tl" rotWithShape="0">
                    <a:schemeClr val="dk1">
                      <a:alpha val="40000"/>
                    </a:schemeClr>
                  </a:outerShdw>
                </a:effectLst>
              </a:rPr>
              <a:t>ஆவியின்</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பெயராலே</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ஆமென்</a:t>
            </a:r>
            <a:r>
              <a:rPr lang="ta-IN" sz="3200" b="1" dirty="0">
                <a:ln w="0"/>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15075757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11251</TotalTime>
  <Words>5168</Words>
  <Application>Microsoft Office PowerPoint</Application>
  <PresentationFormat>Widescreen</PresentationFormat>
  <Paragraphs>557</Paragraphs>
  <Slides>155</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155</vt:i4>
      </vt:variant>
    </vt:vector>
  </HeadingPairs>
  <TitlesOfParts>
    <vt:vector size="164" baseType="lpstr">
      <vt:lpstr>Arial Unicode MS</vt:lpstr>
      <vt:lpstr>Arial</vt:lpstr>
      <vt:lpstr>Bamini</vt:lpstr>
      <vt:lpstr>Calibri</vt:lpstr>
      <vt:lpstr>Calibri Light</vt:lpstr>
      <vt:lpstr>Latha</vt:lpstr>
      <vt:lpstr>TAU_Elango_Juliee</vt:lpstr>
      <vt:lpstr>TAU_Elango_Rewathy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amirtharasa sundar</dc:creator>
  <cp:lastModifiedBy>Amali</cp:lastModifiedBy>
  <cp:revision>91</cp:revision>
  <dcterms:created xsi:type="dcterms:W3CDTF">2022-07-13T11:51:49Z</dcterms:created>
  <dcterms:modified xsi:type="dcterms:W3CDTF">2024-08-12T12:40:51Z</dcterms:modified>
</cp:coreProperties>
</file>