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5" r:id="rId2"/>
    <p:sldId id="4486" r:id="rId3"/>
    <p:sldId id="5087" r:id="rId4"/>
    <p:sldId id="5329" r:id="rId5"/>
    <p:sldId id="5330" r:id="rId6"/>
    <p:sldId id="5333" r:id="rId7"/>
    <p:sldId id="5331"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16" r:id="rId47"/>
    <p:sldId id="4317" r:id="rId48"/>
    <p:sldId id="4318" r:id="rId49"/>
    <p:sldId id="4319" r:id="rId50"/>
    <p:sldId id="4271" r:id="rId51"/>
    <p:sldId id="4272" r:id="rId52"/>
    <p:sldId id="4273" r:id="rId53"/>
    <p:sldId id="4161" r:id="rId54"/>
    <p:sldId id="4488" r:id="rId55"/>
    <p:sldId id="4489" r:id="rId56"/>
    <p:sldId id="5336" r:id="rId57"/>
    <p:sldId id="5337" r:id="rId58"/>
    <p:sldId id="4432" r:id="rId59"/>
    <p:sldId id="5338" r:id="rId60"/>
    <p:sldId id="5339" r:id="rId61"/>
    <p:sldId id="5340" r:id="rId62"/>
    <p:sldId id="4434" r:id="rId63"/>
    <p:sldId id="4435" r:id="rId64"/>
    <p:sldId id="5341" r:id="rId65"/>
    <p:sldId id="5342" r:id="rId66"/>
    <p:sldId id="4433" r:id="rId67"/>
    <p:sldId id="4436" r:id="rId68"/>
    <p:sldId id="4437" r:id="rId69"/>
    <p:sldId id="4438" r:id="rId70"/>
    <p:sldId id="4439" r:id="rId71"/>
    <p:sldId id="5343" r:id="rId72"/>
    <p:sldId id="5344" r:id="rId73"/>
    <p:sldId id="5347" r:id="rId74"/>
    <p:sldId id="5345" r:id="rId75"/>
    <p:sldId id="5346" r:id="rId76"/>
    <p:sldId id="4440" r:id="rId77"/>
    <p:sldId id="4441" r:id="rId78"/>
    <p:sldId id="4442" r:id="rId79"/>
    <p:sldId id="4443" r:id="rId80"/>
    <p:sldId id="4444" r:id="rId81"/>
    <p:sldId id="4445" r:id="rId82"/>
    <p:sldId id="1378" r:id="rId83"/>
    <p:sldId id="4482" r:id="rId84"/>
    <p:sldId id="3635" r:id="rId85"/>
    <p:sldId id="4244" r:id="rId86"/>
    <p:sldId id="4245" r:id="rId87"/>
    <p:sldId id="3649" r:id="rId88"/>
    <p:sldId id="1106" r:id="rId89"/>
    <p:sldId id="4278" r:id="rId90"/>
    <p:sldId id="4279" r:id="rId91"/>
    <p:sldId id="4280" r:id="rId92"/>
    <p:sldId id="4281" r:id="rId93"/>
    <p:sldId id="4283" r:id="rId94"/>
    <p:sldId id="4284" r:id="rId95"/>
    <p:sldId id="4282" r:id="rId96"/>
    <p:sldId id="5334" r:id="rId97"/>
    <p:sldId id="5335" r:id="rId98"/>
    <p:sldId id="4235" r:id="rId99"/>
    <p:sldId id="4238" r:id="rId100"/>
    <p:sldId id="4236" r:id="rId101"/>
    <p:sldId id="3423" r:id="rId102"/>
    <p:sldId id="4490" r:id="rId103"/>
    <p:sldId id="4324" r:id="rId104"/>
    <p:sldId id="1470" r:id="rId105"/>
    <p:sldId id="1471" r:id="rId106"/>
    <p:sldId id="1472" r:id="rId107"/>
    <p:sldId id="4246" r:id="rId108"/>
    <p:sldId id="4247" r:id="rId109"/>
    <p:sldId id="4286" r:id="rId110"/>
    <p:sldId id="1476" r:id="rId111"/>
    <p:sldId id="4248" r:id="rId112"/>
    <p:sldId id="4249" r:id="rId113"/>
    <p:sldId id="4287" r:id="rId114"/>
    <p:sldId id="1480" r:id="rId115"/>
    <p:sldId id="4250" r:id="rId116"/>
    <p:sldId id="4251" r:id="rId117"/>
    <p:sldId id="4252" r:id="rId118"/>
    <p:sldId id="4288" r:id="rId119"/>
    <p:sldId id="1485" r:id="rId120"/>
    <p:sldId id="4253" r:id="rId121"/>
    <p:sldId id="4254" r:id="rId122"/>
    <p:sldId id="4289" r:id="rId123"/>
    <p:sldId id="1489" r:id="rId124"/>
    <p:sldId id="4255" r:id="rId125"/>
    <p:sldId id="4256" r:id="rId126"/>
    <p:sldId id="4327" r:id="rId127"/>
    <p:sldId id="4290" r:id="rId128"/>
    <p:sldId id="1494" r:id="rId129"/>
    <p:sldId id="4257" r:id="rId130"/>
    <p:sldId id="4258" r:id="rId131"/>
    <p:sldId id="4259" r:id="rId132"/>
    <p:sldId id="4291" r:id="rId133"/>
    <p:sldId id="1499" r:id="rId134"/>
    <p:sldId id="4261" r:id="rId135"/>
    <p:sldId id="4260" r:id="rId136"/>
    <p:sldId id="4292" r:id="rId137"/>
    <p:sldId id="1504" r:id="rId138"/>
    <p:sldId id="4262" r:id="rId139"/>
    <p:sldId id="4263" r:id="rId140"/>
    <p:sldId id="4328" r:id="rId141"/>
    <p:sldId id="4293" r:id="rId142"/>
    <p:sldId id="4483" r:id="rId143"/>
    <p:sldId id="3784" r:id="rId144"/>
    <p:sldId id="3785" r:id="rId145"/>
    <p:sldId id="3786" r:id="rId146"/>
    <p:sldId id="3787" r:id="rId147"/>
    <p:sldId id="3788" r:id="rId148"/>
    <p:sldId id="3789" r:id="rId149"/>
    <p:sldId id="3790" r:id="rId150"/>
    <p:sldId id="3791" r:id="rId151"/>
    <p:sldId id="3792" r:id="rId152"/>
    <p:sldId id="3793" r:id="rId153"/>
    <p:sldId id="3794" r:id="rId154"/>
    <p:sldId id="3795" r:id="rId155"/>
    <p:sldId id="3796" r:id="rId156"/>
    <p:sldId id="3797" r:id="rId157"/>
    <p:sldId id="3798" r:id="rId158"/>
    <p:sldId id="3799" r:id="rId159"/>
    <p:sldId id="3800" r:id="rId160"/>
    <p:sldId id="3801" r:id="rId161"/>
    <p:sldId id="4294" r:id="rId162"/>
    <p:sldId id="4295" r:id="rId163"/>
    <p:sldId id="4139" r:id="rId164"/>
    <p:sldId id="3805" r:id="rId165"/>
    <p:sldId id="3806" r:id="rId166"/>
    <p:sldId id="3807" r:id="rId167"/>
    <p:sldId id="4800" r:id="rId168"/>
    <p:sldId id="4346" r:id="rId169"/>
    <p:sldId id="3843" r:id="rId170"/>
    <p:sldId id="4347" r:id="rId171"/>
    <p:sldId id="3890" r:id="rId172"/>
    <p:sldId id="4967" r:id="rId173"/>
    <p:sldId id="4982" r:id="rId174"/>
    <p:sldId id="5250" r:id="rId175"/>
    <p:sldId id="889" r:id="rId176"/>
    <p:sldId id="4285" r:id="rId177"/>
    <p:sldId id="4801" r:id="rId178"/>
    <p:sldId id="4326" r:id="rId179"/>
    <p:sldId id="4484" r:id="rId180"/>
    <p:sldId id="264" r:id="rId181"/>
    <p:sldId id="265" r:id="rId182"/>
    <p:sldId id="266" r:id="rId183"/>
    <p:sldId id="4925" r:id="rId184"/>
    <p:sldId id="4947" r:id="rId185"/>
    <p:sldId id="4948" r:id="rId186"/>
    <p:sldId id="4147" r:id="rId187"/>
    <p:sldId id="3691" r:id="rId188"/>
    <p:sldId id="3692" r:id="rId189"/>
    <p:sldId id="3693" r:id="rId190"/>
    <p:sldId id="4958" r:id="rId191"/>
    <p:sldId id="4981" r:id="rId192"/>
    <p:sldId id="3897" r:id="rId1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75D09E-72C6-D1E9-EF90-D2C2A8630D6D}"/>
              </a:ext>
            </a:extLst>
          </p:cNvPr>
          <p:cNvSpPr txBox="1"/>
          <p:nvPr/>
        </p:nvSpPr>
        <p:spPr>
          <a:xfrm>
            <a:off x="4616825" y="1649506"/>
            <a:ext cx="75751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இயேசுவின் சந்நிதியில்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தாங்கி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கொடுக்கும்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120686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முடிவில்லா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பிரசன்னம்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இணைக்கின்றது</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இணைக்கின்றது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கலந்து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இணைய</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அழைக்கின்றது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அழைக்கின்றது</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103848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இயேசுவின் சந்நிதியில்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தாங்கி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கொடுக்கும்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833217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பலியாக்க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காட்டுகின்றது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புதிய பாதை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காட்டுகின்றது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சோதனை வென்று சாதனை படைக்க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ஆற்றல் தருகின்றது நமக்கு ஆற்றல் தருகின்றது</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438526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இயேசுவின் சந்நிதியில்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தாங்கி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கொடுக்கும்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62819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பகைவர்களை நீர் தண்டித்த அந்த ஒரே செயலால் உம்மிடம் எங்களை அழைத்துப் பெருமைப்படுத்தினீர்.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சாலமோனின் ஞான நூலிலிருந்து வாசகம் 18: 6-9</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725468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 நாட்டில் தாங்கள் நம்பியிருந்த வாக்குறுதிகளைத் தெளிவாக அறிந்து அவற்றில் மகிழ்ந்திருக்கும்படி அந்த இரவு எங்கள் மூதாதையர்க்கு முன்னறிவிக்கப்பட்டது. நீதிமான்களின் மீட்பையும் அவர்களுடைய பகைவர்களின் அழிவையும் உம் மக்கள் எதிர்பார்த்துக் கொண்டிருந்தார்கள். எங்கள் பகைவர்களை நீர் தண்டித்த அந்த ஒரே செயலால் உம்மிடம் எங்களை அழைத்துப் பெருமைப்படுத்தினீர்.</a:t>
            </a:r>
          </a:p>
        </p:txBody>
      </p:sp>
    </p:spTree>
    <p:extLst>
      <p:ext uri="{BB962C8B-B14F-4D97-AF65-F5344CB8AC3E}">
        <p14:creationId xmlns:p14="http://schemas.microsoft.com/office/powerpoint/2010/main" val="34216828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நல்லவர்களின் தூய மக்கள் மறைவாகப் பலி செலுத்தினார்கள்; நன்மைகளையும் இடர்களையும் ஒன்று போலப் பகிர்ந்து கொள்வார்கள் என்னும் இறைச் சட்டத்திற்கு அவர்கள் ஒருமித்து உடன்பட்டார்கள்; மூதாதையர்களின் புகழ்ப் பாக்களை அதே வேளையில் பாடிக் கொண்டிருந்தார்கள்.</a:t>
            </a:r>
          </a:p>
        </p:txBody>
      </p:sp>
    </p:spTree>
    <p:extLst>
      <p:ext uri="{BB962C8B-B14F-4D97-AF65-F5344CB8AC3E}">
        <p14:creationId xmlns:p14="http://schemas.microsoft.com/office/powerpoint/2010/main" val="33318730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8725287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33: 1,12. 18-19. 20,22 (பல்லவி: 12</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தமது உரிமைச் சொத்தாகத் தெரிந்தெடுத்த மக்கள் பேறுபெற்றோர்.</a:t>
            </a:r>
          </a:p>
        </p:txBody>
      </p:sp>
    </p:spTree>
    <p:extLst>
      <p:ext uri="{BB962C8B-B14F-4D97-AF65-F5344CB8AC3E}">
        <p14:creationId xmlns:p14="http://schemas.microsoft.com/office/powerpoint/2010/main" val="14828145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நீதிமான்களே, ஆண்டவரில் களிகூருங்கள்; நீதியுள்ளோர் அவரைப் புகழ்வது பொருத்தமானதே.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ஆண்டவரைத் தன் கடவுளாகக் கொண்ட இனம் பேறுபெற்றது; அவர் தமது உரிமைச் சொத்தாகத் தெரிந்தெடுத்த மக்கள் பேறுபெற்றோர்.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தமது உரிமைச் சொத்தாகத் தெரிந்தெடுத்த மக்கள் பேறுபெற்றோர்.</a:t>
            </a:r>
          </a:p>
        </p:txBody>
      </p:sp>
    </p:spTree>
    <p:extLst>
      <p:ext uri="{BB962C8B-B14F-4D97-AF65-F5344CB8AC3E}">
        <p14:creationId xmlns:p14="http://schemas.microsoft.com/office/powerpoint/2010/main" val="26084917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தமக்கு அஞ்சி நடப்போரையும் தம் பேரன்புக்காகக் காத்திருப்போரையும் ஆண்டவர் கண்ணோக்குகின்றார்.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அவர்கள் உயிரைச் சாவினின்று காக்கின்றார்; அவர்களைப் பஞ்சத்திலும் வாழ்விக்கின்றார்.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தமது உரிமைச் சொத்தாகத் தெரிந்தெடுத்த மக்கள் பேறுபெற்றோர்.</a:t>
            </a:r>
          </a:p>
        </p:txBody>
      </p:sp>
    </p:spTree>
    <p:extLst>
      <p:ext uri="{BB962C8B-B14F-4D97-AF65-F5344CB8AC3E}">
        <p14:creationId xmlns:p14="http://schemas.microsoft.com/office/powerpoint/2010/main" val="2715955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 நாம் ஆண்டவரை நம்பியிருக்கின்றோம்; அவரே நமக்குத் துணையும் கேடயமும் ஆவார்.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22 உம்மையே நாங்கள் நம்பியிருப்பதால், உமது பேரன்பு எங்கள்மீது இருப்பதாக!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தமது உரிமைச் சொத்தாகத் தெரிந்தெடுத்த மக்கள் பேறுபெற்றோர்.</a:t>
            </a:r>
          </a:p>
        </p:txBody>
      </p:sp>
    </p:spTree>
    <p:extLst>
      <p:ext uri="{BB962C8B-B14F-4D97-AF65-F5344CB8AC3E}">
        <p14:creationId xmlns:p14="http://schemas.microsoft.com/office/powerpoint/2010/main" val="42397501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எதிர்நோக்கியிருந்த நகரைத் திட்டமிட்டவரும் கட்டியவரும் கடவுளே.</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எபிரேயருக்கு எழுதப்பட்ட திருமுகத்திலிருந்து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1-2, 8-19</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792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 என்பது நாம் எதிர்நோக்கி இருப்பவை கிடைக்கும் என்னும் உறுதி; கண்ணுக்குப் புலப்படாதவை பற்றிய ஐயமற்ற நிலை. இந்த நம்பிக்கையால்தான் நம் மூதாதையர் நற்சான்று பெற்றனர்.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 தாம் அழைக்கப்பட்டபோது கீழ்ப்படிந்து, உரிமைப்பேறாகப் பெறவிருந்த இடத்திற்குச் சென்றதும் நம்பிக்கையினால்தான். தாம் எங்கே போகவேண்டும் என்று தெரியாதிருந்தும் அவர் புறப்பட்டுச் சென்றார்.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389352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வாக்களிக்கப்பட்ட நாட்டில் அவர் குடியேறி ஓர் அன்னியரைப்போல் வாழ்ந்தது நம்பிக்கையினாலேயே. அதே வாக்குறுதிக்கு உடன் உரிமையாளர்களான ஈசாக்குடனும், யாக்கோபுடனும் அவர் கூடாரங்களில் குடியிருந்தார். ஏனெனில், அவர் அசையாத அடித்தளமுள்ள ஒரு நகரை எதிர்நோக்கியிருந்தார். அதைத் திட்டமிட்டவரும் கட்டியவரும் கடவுளே.</a:t>
            </a:r>
          </a:p>
        </p:txBody>
      </p:sp>
    </p:spTree>
    <p:extLst>
      <p:ext uri="{BB962C8B-B14F-4D97-AF65-F5344CB8AC3E}">
        <p14:creationId xmlns:p14="http://schemas.microsoft.com/office/powerpoint/2010/main" val="37290981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 வயது முதியவராயும் சாரா கருவுற இயலாதவராயும் இருந்தபோதிலும், அவர் ஒரு தந்தையாவதற்கான ஆற்றல் பெற்றதும் நம்பிக்கையினால்தான். ஏனெனில் வாக்களித்தவர் நம்பிக்கைக்குரியவர் என அவர் கருதினார். இவ்வாறு, உயிரற்றவர் போல் இருந்த இந்த ஒருவரிடமிருந்து வானத்திலுள்ள திரளான விண்மீன்களைப் போலவும் கடற்கரையிலுள்ள எண்ணிறந்த மணலைப் போலவும் </a:t>
            </a:r>
          </a:p>
        </p:txBody>
      </p:sp>
    </p:spTree>
    <p:extLst>
      <p:ext uri="{BB962C8B-B14F-4D97-AF65-F5344CB8AC3E}">
        <p14:creationId xmlns:p14="http://schemas.microsoft.com/office/powerpoint/2010/main" val="26011570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கணக்கற்ற மக்கள் பிறந்தனர்.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இவர்கள் எல்லாம் நம்பிக்கை கொண்டவர்களாய் இறந்தார்கள்; வாக்களிக்கப்பட்டவற்றை அவர்கள் பெறவில்லையெனினும், தொலையில் அவற்றைக் கண்டு மகிழ்ந்தார்கள்; இவ்வுலகில் தாங்கள் அன்னியர் என்பதையும் தற்காலிகக் குடிகள் என்பதையும் ஏற்றுக் கொண்டார்கள். இவ்வாறு ஏற்றுக்கொள்வோர் தம்முடைய தாய் நாட்டைத் தேடிச்செல்வோர் என்பது தெளிவு. தாங்கள்</a:t>
            </a:r>
          </a:p>
        </p:txBody>
      </p:sp>
    </p:spTree>
    <p:extLst>
      <p:ext uri="{BB962C8B-B14F-4D97-AF65-F5344CB8AC3E}">
        <p14:creationId xmlns:p14="http://schemas.microsoft.com/office/powerpoint/2010/main" val="36271003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விட்டுவந்த நாட்டை அவர்கள் நினைத்துக் கொண்டிருக்கவில்லை. அப்படி நினைத்திருந்தால் திரும்பிச் செல்ல அவர்களுக்கு வாய்ப்புக் கிடைத்திருக்கும். ஆனால், அவர்கள் சிறப்பான ஒரு நாட்டை, அதாவது, விண்ணக நாட்டையே நாடுகிறார்கள். அதனால்தான் கடவுளும் தம்மை, “அவர்களுடைய கடவுள்” என்று அழைத்துக்கொள்ள வெட்கப்படவில்லை. அவர்களுக்கென அவர் ஒரு நகரை ஆயத்தப்படுத்தியுள்ளார்.</a:t>
            </a:r>
          </a:p>
        </p:txBody>
      </p:sp>
    </p:spTree>
    <p:extLst>
      <p:ext uri="{BB962C8B-B14F-4D97-AF65-F5344CB8AC3E}">
        <p14:creationId xmlns:p14="http://schemas.microsoft.com/office/powerpoint/2010/main" val="10015565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 சோதிக்கப்பட்டபோது ஈசாக்கைப் பலியிடத் துணிந்தது நம்பிக்கையினால்தான். “ஈசாக்கின் மூலமே, உன் வழிமரபு விளங்கும்” என்ற வாக்குறுதியை அவர் பெற்றிருந்தபோதிலும், அவர் தம் ஒரே மகனைப் பலியிட முன்வந்தார். ஏனெனில், இறந்தோரைக் கடவுள் உயிரோடு எழுப்ப வல்லவர் என்பதை அவர் உணர்ந்திருந்தார். எனவே, அவர் தம் மகனை மீண்டும் பெற்றுக்கொண்டார். பின்பு நடக்க இருந்ததற்கு இது ஓர் அறிகுறி.</a:t>
            </a:r>
          </a:p>
        </p:txBody>
      </p:sp>
    </p:spTree>
    <p:extLst>
      <p:ext uri="{BB962C8B-B14F-4D97-AF65-F5344CB8AC3E}">
        <p14:creationId xmlns:p14="http://schemas.microsoft.com/office/powerpoint/2010/main" val="39418973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47157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24: 42, 44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விழிப்பாயிருங்கள்; ஆயத்தமாய் இருங்கள். ஏனெனில் நீங்கள் நினையாத நேரத்தில் மானிடமகன் வருவார். அல்லேலூயா.</a:t>
            </a:r>
          </a:p>
        </p:txBody>
      </p:sp>
    </p:spTree>
    <p:extLst>
      <p:ext uri="{BB962C8B-B14F-4D97-AF65-F5344CB8AC3E}">
        <p14:creationId xmlns:p14="http://schemas.microsoft.com/office/powerpoint/2010/main" val="28378865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1077803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ஆயத்தமாய் இருங்கள்.</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32-48</a:t>
            </a:r>
          </a:p>
        </p:txBody>
      </p:sp>
    </p:spTree>
    <p:extLst>
      <p:ext uri="{BB962C8B-B14F-4D97-AF65-F5344CB8AC3E}">
        <p14:creationId xmlns:p14="http://schemas.microsoft.com/office/powerpoint/2010/main" val="24009022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 நோக்கிக் கூறியது: “சிறு மந்தையாகிய நீங்கள் அஞ்ச வேண்டாம்; உங்கள் தந்தை உங்களைத் தம் ஆட்சிக்கு உட்படுத்தத் திருவுளம் கொண்டுள்ளார்.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உடைமைகளை விற்றுத் தர்மம் செய்யுங்கள்; இற்றுப்போகாத பணப்பைகளையும் விண்ணுலகில் குறையாத செல்வத்தையும் தேடிக் கொள்ளுங்கள்; அங்கே திருடன் நெருங்குவதில்லை; பூச்சியும் அரிப்பது இல்லை.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194569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செல்வம் எங்கு உள்ளதோ அங்கே உங்கள் உள்ளமும் இருக்கும்.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இடையை வரிந்து கட்டிக் கொள்ளுங்கள். விளக்குகளும் எரிந்துகொண்டிருக்கட்டும். திருமண விருந்துக்குப் போயிருந்த தம் தலைவர் திரும்பி வந்து தட்டும்போது உடனே அவருக்குக் கதவைத் திறக்கக் காத்திருக்கும் பணியாளருக்கு ஒப்பாய் இருங்கள். தலைவர் வந்து பார்க்கும்போது விழித்திருக்கும் பணியாளர்கள்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53711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பேறுபெற்றவர்கள். அவர் தம் இடையை வரிந்து கட்டிக் கொண்டு அவர்களைப் பந்தியில் அமரச் செய்து, அவர்களிடம் வந்து பணிவிடை செய்வார் என உறுதியாக உங்களுக்குச் சொல்கிறேன். தலைவர் இரவின் இரண்டாம் காவல் வேளையில் வந்தாலும் மூன்றாம் காவல் வேளையில் வந்தாலும் அவர்கள் விழிப்பாயிருப்பதைக் காண்பாரானால்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 நேரத்தில் திருடன் வருவான் என்று வீட்டு </a:t>
            </a:r>
          </a:p>
        </p:txBody>
      </p:sp>
    </p:spTree>
    <p:extLst>
      <p:ext uri="{BB962C8B-B14F-4D97-AF65-F5344CB8AC3E}">
        <p14:creationId xmlns:p14="http://schemas.microsoft.com/office/powerpoint/2010/main" val="7363272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உரிமையாளருக்குத்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தெரிந்திருந்தால் அவர் தம் வீட்டில் கன்னமிட விடமாட்டார் என்பதை அறிவீர்கள். நீங்களும் ஆயத்தமாய் இருங்கள்; ஏனெனில் நீங்கள் நினையாத நேரத்தில் மானிட மகன் வருவார்.” அப்பொழுது பேதுரு, “ஆண்டவரே, நீர் சொல்லும் இந்த உவமை எங்களுக்கா? அல்லது எல்லாருக்குமா?” என்று கேட்டார்.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ஆண்டவர் கூறியது: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படியளக்கத்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2698012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நம்பிக்கைக்கு உரியவரும் அறிவாளியுமான வீட்டுப் பொறுப்பாளர் யார்? தலைவர் வந்து பார்க்கும்போது தம் பணியைச் செய்துகொண்டிருப்பவரே அப்பணியாளர். அவர் பேறுபெற்றவர். அவரைத் தம் உடைமைக்கெல்லாம் அதிகாரியாக அவர் அமர்த்துவார் என உண்மையாக உங்களுக்குச் சொல்கிறேன். ஆனால் அதே பணியாள் தன் தலைவர்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ஆண்,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பணியாளர்கள்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2984240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அடிக்கவும் மயக்கமுற உண்ணவும் குடிக்கவும் தொடங்கினான் எனில் அப்பணியாள் எதிர்பாராத நாளில், அறியாத நேரத்தில் அவனுடைய தலைவர் வந்து அவனைக் கொடுமையாகத் தண்டித்து நம்பிக்கைத் துரோகிகளுக்கு உரிய இடத்திற்குத் தள்ளுவார்.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ஆயத்தமின்றியும்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விருப்பப்படி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செயல்படாமலும்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பணியாள் நன்றாய் அடிபடுவான். </a:t>
            </a:r>
          </a:p>
        </p:txBody>
      </p:sp>
    </p:spTree>
    <p:extLst>
      <p:ext uri="{BB962C8B-B14F-4D97-AF65-F5344CB8AC3E}">
        <p14:creationId xmlns:p14="http://schemas.microsoft.com/office/powerpoint/2010/main" val="12203482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அவர் விருப்பத்தை அறியாமல் அடிவாங்க வேண்டிய முறையில் செயல்படுபவன், அவரது விருப்பத்தை அறியாமல் செயல்படுவதால் சிறிதே அடிபடுவான். மிகுதியாகக் கொடுக்கப் பட்டவரிடம்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எதிர்பார்க்கப்படும்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ஒப்படைக்கப்படுபவரிடம்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கேட்கப்படும்.”</a:t>
            </a:r>
          </a:p>
        </p:txBody>
      </p:sp>
    </p:spTree>
    <p:extLst>
      <p:ext uri="{BB962C8B-B14F-4D97-AF65-F5344CB8AC3E}">
        <p14:creationId xmlns:p14="http://schemas.microsoft.com/office/powerpoint/2010/main" val="8432145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5909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பாடும் இனிய பாடல் இறைவா உமக்காக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காணும் படைப்பு யாவும் இறைவா எனக்காக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38599875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பூத்துக் குலுங்கும் மலர்களும்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 கனிந்த கனிகளும்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ஓங்கி உயர்ந்த மரங்களும் அதைச்</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சூழ்ந்து வளர்ந்த செடிகளும்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இயற்கை கூறும் கவிதைகள் 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தந்த கொடைகளே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2476076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5909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பாடும் இனிய பாடல் இறைவா உமக்காக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காணும் படைப்பு யாவும் இறைவா எனக்காக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29615048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பறந்து திரியும் பறவைகள் அவை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பாடும் கடல்வாழ் விலங்குகள்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காற்றும் கடலும் கார்முகில் 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 நிலவும் விண்மீன்களும்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இயற்கை கூறும் கவிதைகள் 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தந்த கொடைகளே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8184742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5909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பாடும் இனிய பாடல் இறைவா உமக்காக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காணும் படைப்பு யாவும் இறைவா எனக்காக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10941419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271"/>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அன்பு செய்யும் என்னுயிர் நீதானய்யா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 நம்பி வந்தேன் வாழ்வில் ஒளியேற்ற 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கொஞ்சும் தமிழ் மொழி பேசி எனைத் தேற்றவே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பிஞ்சு நெஞ்சம் அழைக்குது வருவாய் தேவா</a:t>
            </a:r>
          </a:p>
        </p:txBody>
      </p:sp>
    </p:spTree>
    <p:extLst>
      <p:ext uri="{BB962C8B-B14F-4D97-AF65-F5344CB8AC3E}">
        <p14:creationId xmlns:p14="http://schemas.microsoft.com/office/powerpoint/2010/main" val="88458712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969250"/>
            <a:ext cx="12191999"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உன் அன்புச் சாரலில் நனைந்தாலே போதும்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இன்னல்கள் நீங்கிடுமே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சுவாசக் காற்றில் கலந்தாலே போதும்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விண்வாசல் அடைந்திடுவேன்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என்றும் உன் சாயல்தானே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கோவில் குடிகொள்ள நீ வா</a:t>
            </a:r>
          </a:p>
        </p:txBody>
      </p:sp>
    </p:spTree>
    <p:extLst>
      <p:ext uri="{BB962C8B-B14F-4D97-AF65-F5344CB8AC3E}">
        <p14:creationId xmlns:p14="http://schemas.microsoft.com/office/powerpoint/2010/main" val="415414566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271"/>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அன்பு செய்யும் என்னுயிர் நீதானய்யா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 நம்பி வந்தேன் வாழ்வில் ஒளியேற்ற 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கொஞ்சும் தமிழ் மொழி பேசி எனைத் தேற்றவே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பிஞ்சு நெஞ்சம் அழைக்குது வருவாய் தேவா</a:t>
            </a:r>
          </a:p>
        </p:txBody>
      </p:sp>
    </p:spTree>
    <p:extLst>
      <p:ext uri="{BB962C8B-B14F-4D97-AF65-F5344CB8AC3E}">
        <p14:creationId xmlns:p14="http://schemas.microsoft.com/office/powerpoint/2010/main" val="361744462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20072"/>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உன் பாச நரம்பில் இணைந்தாலே போதும்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சுகராகம் மீட்டிடுவேன்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வார்த்தைக் கடலில் மிதந்தாலே போதும்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யுகம் பல படைத்திடுவேன்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உள்ள நிறைவாக நீ வா</a:t>
            </a:r>
          </a:p>
        </p:txBody>
      </p:sp>
    </p:spTree>
    <p:extLst>
      <p:ext uri="{BB962C8B-B14F-4D97-AF65-F5344CB8AC3E}">
        <p14:creationId xmlns:p14="http://schemas.microsoft.com/office/powerpoint/2010/main" val="3543873596"/>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271"/>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அன்பு செய்யும் என்னுயிர் நீதானய்யா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 நம்பி வந்தேன் வாழ்வில் ஒளியேற்ற 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கொஞ்சும் தமிழ் மொழி பேசி எனைத் தேற்றவே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பிஞ்சு நெஞ்சம் அழைக்குது வருவாய் தேவா</a:t>
            </a:r>
          </a:p>
        </p:txBody>
      </p:sp>
    </p:spTree>
    <p:extLst>
      <p:ext uri="{BB962C8B-B14F-4D97-AF65-F5344CB8AC3E}">
        <p14:creationId xmlns:p14="http://schemas.microsoft.com/office/powerpoint/2010/main" val="25387914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94140"/>
          </a:xfrm>
          <a:prstGeom prst="rect">
            <a:avLst/>
          </a:prstGeom>
          <a:noFill/>
        </p:spPr>
        <p:txBody>
          <a:bodyPr wrap="square" rtlCol="0">
            <a:spAutoFit/>
          </a:bodyPr>
          <a:lstStyle/>
          <a:p>
            <a:pPr>
              <a:lnSpc>
                <a:spcPct val="150000"/>
              </a:lnSpc>
            </a:pPr>
            <a:r>
              <a:rPr lang="ta-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ஆண்டவர்க்கு நன்றி செலுத்துங்கள்</a:t>
            </a:r>
            <a:r>
              <a:rPr lang="en-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ஏனெனில் அவர் நல்லவர்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என்றென்றும் உள்ளது அவர் இரக்கம் (2)</a:t>
            </a:r>
          </a:p>
          <a:p>
            <a:pPr>
              <a:lnSpc>
                <a:spcPct val="150000"/>
              </a:lnSpc>
            </a:pP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என்றென்றும் உள்ளது அவரது இரக்கம்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என்று ஆண்டவருக்கு அஞ்சுவோர்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சாற்றுவார்களாக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துன்ப வேளையில் நான் ஆண்டவரைக் கூவியழைத்தேன்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ஆண்டவரும் என் மன்றாட்டைக் கேட்டு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எனக்கு விடுதலை அளித்தார் - 2</a:t>
            </a:r>
          </a:p>
        </p:txBody>
      </p:sp>
    </p:spTree>
    <p:extLst>
      <p:ext uri="{BB962C8B-B14F-4D97-AF65-F5344CB8AC3E}">
        <p14:creationId xmlns:p14="http://schemas.microsoft.com/office/powerpoint/2010/main" val="347910645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94140"/>
          </a:xfrm>
          <a:prstGeom prst="rect">
            <a:avLst/>
          </a:prstGeom>
          <a:noFill/>
        </p:spPr>
        <p:txBody>
          <a:bodyPr wrap="square" rtlCol="0">
            <a:spAutoFit/>
          </a:bodyPr>
          <a:lstStyle/>
          <a:p>
            <a:pPr>
              <a:lnSpc>
                <a:spcPct val="150000"/>
              </a:lnSpc>
            </a:pPr>
            <a:r>
              <a:rPr lang="ta-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ஆண்டவர்க்கு நன்றி செலுத்துங்கள்</a:t>
            </a:r>
            <a:r>
              <a:rPr lang="en-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ஏனெனில் அவர் நல்லவர்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என்றென்றும் உள்ளது அவர் இரக்கம்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ஆண்டவர் என் பக்கம் இருக்க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 ஏன் அஞ்ச வேண்டும்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எவன் எனக்கு என்ன செய்ய முடியும்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எனக்குத் துணை செய்யும் ஆண்டவர் என் பக்கம் உள்ளார்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சிதறுண்ட என் எதிரிகளை நான்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ஏளனத்துடன் நோக்குவேன் - 2</a:t>
            </a:r>
          </a:p>
        </p:txBody>
      </p:sp>
    </p:spTree>
    <p:extLst>
      <p:ext uri="{BB962C8B-B14F-4D97-AF65-F5344CB8AC3E}">
        <p14:creationId xmlns:p14="http://schemas.microsoft.com/office/powerpoint/2010/main" val="11413561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63144"/>
          </a:xfrm>
          <a:prstGeom prst="rect">
            <a:avLst/>
          </a:prstGeom>
          <a:noFill/>
        </p:spPr>
        <p:txBody>
          <a:bodyPr wrap="square" rtlCol="0">
            <a:spAutoFit/>
          </a:bodyPr>
          <a:lstStyle/>
          <a:p>
            <a:pPr>
              <a:lnSpc>
                <a:spcPct val="150000"/>
              </a:lnSpc>
            </a:pPr>
            <a:r>
              <a:rPr lang="ta-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ஆண்டவர்க்கு நன்றி செலுத்துங்கள்</a:t>
            </a:r>
            <a:r>
              <a:rPr lang="en-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4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ஏனெனில் அவர் நல்லவர்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என்றென்றும் உள்ளது அவர் இரக்கம்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3. மனிதன் மீது நம்பிக்கை வைப்பதைவிட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ஆண்டவரிடம் தஞ்சம் புகுவதே நலம்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தலைவர்கள் மீது நம்பிக்கை வைப்பதைவிட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ஆண்டவரிடம் தஞ்சம் புகுவதே நலம் - 2</a:t>
            </a:r>
          </a:p>
        </p:txBody>
      </p:sp>
    </p:spTree>
    <p:extLst>
      <p:ext uri="{BB962C8B-B14F-4D97-AF65-F5344CB8AC3E}">
        <p14:creationId xmlns:p14="http://schemas.microsoft.com/office/powerpoint/2010/main" val="111077204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6581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7148</TotalTime>
  <Words>6101</Words>
  <Application>Microsoft Office PowerPoint</Application>
  <PresentationFormat>Widescreen</PresentationFormat>
  <Paragraphs>655</Paragraphs>
  <Slides>192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192</vt:i4>
      </vt:variant>
    </vt:vector>
  </HeadingPairs>
  <TitlesOfParts>
    <vt:vector size="201"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88</cp:revision>
  <dcterms:created xsi:type="dcterms:W3CDTF">2022-07-13T11:32:32Z</dcterms:created>
  <dcterms:modified xsi:type="dcterms:W3CDTF">2024-08-01T03:32:44Z</dcterms:modified>
</cp:coreProperties>
</file>