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486" r:id="rId3"/>
    <p:sldId id="5087" r:id="rId4"/>
    <p:sldId id="5329" r:id="rId5"/>
    <p:sldId id="5330" r:id="rId6"/>
    <p:sldId id="5333" r:id="rId7"/>
    <p:sldId id="5331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4488" r:id="rId55"/>
    <p:sldId id="4489" r:id="rId56"/>
    <p:sldId id="3290" r:id="rId57"/>
    <p:sldId id="3292" r:id="rId58"/>
    <p:sldId id="5336" r:id="rId59"/>
    <p:sldId id="5337" r:id="rId60"/>
    <p:sldId id="3259" r:id="rId61"/>
    <p:sldId id="3297" r:id="rId62"/>
    <p:sldId id="3320" r:id="rId63"/>
    <p:sldId id="5347" r:id="rId64"/>
    <p:sldId id="5348" r:id="rId65"/>
    <p:sldId id="5349" r:id="rId66"/>
    <p:sldId id="3850" r:id="rId67"/>
    <p:sldId id="3851" r:id="rId68"/>
    <p:sldId id="5339" r:id="rId69"/>
    <p:sldId id="3853" r:id="rId70"/>
    <p:sldId id="3246" r:id="rId71"/>
    <p:sldId id="4485" r:id="rId72"/>
    <p:sldId id="3303" r:id="rId73"/>
    <p:sldId id="3338" r:id="rId74"/>
    <p:sldId id="5343" r:id="rId75"/>
    <p:sldId id="5344" r:id="rId76"/>
    <p:sldId id="5345" r:id="rId77"/>
    <p:sldId id="1378" r:id="rId78"/>
    <p:sldId id="4482" r:id="rId79"/>
    <p:sldId id="3635" r:id="rId80"/>
    <p:sldId id="4244" r:id="rId81"/>
    <p:sldId id="4245" r:id="rId82"/>
    <p:sldId id="3649" r:id="rId83"/>
    <p:sldId id="1106" r:id="rId84"/>
    <p:sldId id="4278" r:id="rId85"/>
    <p:sldId id="4279" r:id="rId86"/>
    <p:sldId id="4280" r:id="rId87"/>
    <p:sldId id="4281" r:id="rId88"/>
    <p:sldId id="4283" r:id="rId89"/>
    <p:sldId id="4284" r:id="rId90"/>
    <p:sldId id="4282" r:id="rId91"/>
    <p:sldId id="5334" r:id="rId92"/>
    <p:sldId id="5335" r:id="rId93"/>
    <p:sldId id="4235" r:id="rId94"/>
    <p:sldId id="4238" r:id="rId95"/>
    <p:sldId id="4236" r:id="rId96"/>
    <p:sldId id="3423" r:id="rId97"/>
    <p:sldId id="4490" r:id="rId98"/>
    <p:sldId id="4324" r:id="rId99"/>
    <p:sldId id="1470" r:id="rId100"/>
    <p:sldId id="1471" r:id="rId101"/>
    <p:sldId id="1472" r:id="rId102"/>
    <p:sldId id="4246" r:id="rId103"/>
    <p:sldId id="4247" r:id="rId104"/>
    <p:sldId id="4286" r:id="rId105"/>
    <p:sldId id="1476" r:id="rId106"/>
    <p:sldId id="4248" r:id="rId107"/>
    <p:sldId id="4249" r:id="rId108"/>
    <p:sldId id="4287" r:id="rId109"/>
    <p:sldId id="1480" r:id="rId110"/>
    <p:sldId id="4250" r:id="rId111"/>
    <p:sldId id="4251" r:id="rId112"/>
    <p:sldId id="4252" r:id="rId113"/>
    <p:sldId id="4288" r:id="rId114"/>
    <p:sldId id="1485" r:id="rId115"/>
    <p:sldId id="4253" r:id="rId116"/>
    <p:sldId id="4254" r:id="rId117"/>
    <p:sldId id="4289" r:id="rId118"/>
    <p:sldId id="1489" r:id="rId119"/>
    <p:sldId id="4255" r:id="rId120"/>
    <p:sldId id="4256" r:id="rId121"/>
    <p:sldId id="4327" r:id="rId122"/>
    <p:sldId id="4290" r:id="rId123"/>
    <p:sldId id="1494" r:id="rId124"/>
    <p:sldId id="4257" r:id="rId125"/>
    <p:sldId id="4258" r:id="rId126"/>
    <p:sldId id="4259" r:id="rId127"/>
    <p:sldId id="4291" r:id="rId128"/>
    <p:sldId id="1499" r:id="rId129"/>
    <p:sldId id="4261" r:id="rId130"/>
    <p:sldId id="4260" r:id="rId131"/>
    <p:sldId id="4292" r:id="rId132"/>
    <p:sldId id="1504" r:id="rId133"/>
    <p:sldId id="4262" r:id="rId134"/>
    <p:sldId id="4263" r:id="rId135"/>
    <p:sldId id="4328" r:id="rId136"/>
    <p:sldId id="4293" r:id="rId137"/>
    <p:sldId id="4483" r:id="rId138"/>
    <p:sldId id="3784" r:id="rId139"/>
    <p:sldId id="3785" r:id="rId140"/>
    <p:sldId id="3786" r:id="rId141"/>
    <p:sldId id="3787" r:id="rId142"/>
    <p:sldId id="3788" r:id="rId143"/>
    <p:sldId id="3789" r:id="rId144"/>
    <p:sldId id="3790" r:id="rId145"/>
    <p:sldId id="3791" r:id="rId146"/>
    <p:sldId id="3792" r:id="rId147"/>
    <p:sldId id="3793" r:id="rId148"/>
    <p:sldId id="3794" r:id="rId149"/>
    <p:sldId id="3795" r:id="rId150"/>
    <p:sldId id="3796" r:id="rId151"/>
    <p:sldId id="3797" r:id="rId152"/>
    <p:sldId id="3798" r:id="rId153"/>
    <p:sldId id="3799" r:id="rId154"/>
    <p:sldId id="3800" r:id="rId155"/>
    <p:sldId id="3801" r:id="rId156"/>
    <p:sldId id="4294" r:id="rId157"/>
    <p:sldId id="4295" r:id="rId158"/>
    <p:sldId id="4139" r:id="rId159"/>
    <p:sldId id="3805" r:id="rId160"/>
    <p:sldId id="3806" r:id="rId161"/>
    <p:sldId id="3807" r:id="rId162"/>
    <p:sldId id="4800" r:id="rId163"/>
    <p:sldId id="4346" r:id="rId164"/>
    <p:sldId id="3843" r:id="rId165"/>
    <p:sldId id="4347" r:id="rId166"/>
    <p:sldId id="3890" r:id="rId167"/>
    <p:sldId id="4967" r:id="rId168"/>
    <p:sldId id="4982" r:id="rId169"/>
    <p:sldId id="5250" r:id="rId170"/>
    <p:sldId id="889" r:id="rId171"/>
    <p:sldId id="4285" r:id="rId172"/>
    <p:sldId id="4801" r:id="rId173"/>
    <p:sldId id="4326" r:id="rId174"/>
    <p:sldId id="4484" r:id="rId175"/>
    <p:sldId id="264" r:id="rId176"/>
    <p:sldId id="265" r:id="rId177"/>
    <p:sldId id="266" r:id="rId178"/>
    <p:sldId id="4925" r:id="rId179"/>
    <p:sldId id="4947" r:id="rId180"/>
    <p:sldId id="4948" r:id="rId181"/>
    <p:sldId id="4147" r:id="rId182"/>
    <p:sldId id="3691" r:id="rId183"/>
    <p:sldId id="3692" r:id="rId184"/>
    <p:sldId id="3693" r:id="rId185"/>
    <p:sldId id="4958" r:id="rId186"/>
    <p:sldId id="4981" r:id="rId187"/>
    <p:sldId id="3897" r:id="rId18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tableStyles" Target="tableStyle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19ஆம்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உடன்படிக்கையை நினைத்தருளும் உம் ஏழையரின் ஆன்மாக்களை ஒரு போதும் கைவிடாதேயும். ஆண்டவரே! எழுந்து வாரும்! உமது வழக்கை நீரே நடத்தும்.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நாடும் குரலை மறவாதேயும்.</a:t>
            </a:r>
          </a:p>
        </p:txBody>
      </p:sp>
    </p:spTree>
    <p:extLst>
      <p:ext uri="{BB962C8B-B14F-4D97-AF65-F5344CB8AC3E}">
        <p14:creationId xmlns:p14="http://schemas.microsoft.com/office/powerpoint/2010/main" val="357184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0686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பிரசன்னம்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இணைக்கின்றது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இணைய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3848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21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பலியாக்க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புதிய 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சோதனை வென்று சாதனை படைக்க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ஆற்றல் தருகின்றது நமக்கு ஆற்றல் தருகின்றது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8526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819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என்றென்றுமுள்ள எல்லாம் வல்ல இறைவா, உம் தூய ஆவியார் எங்களுக்குக் கற்றுத்தந்தவாறு, உம்மைத் தந்தை என அழைக்க நாங்கள் துணிவு கொள்கின்றோம்; நீர் வாக்களித்த உரிமைப் பேறான விண்ணக வீட்டுக்கு நாங்கள் வந்து சேரும்படி நீர் தேர்ந்து கொண்ட மக்களுக்கு உரிய மனப்பான்மையை எங்கள் இதயங்களில்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55595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பொழிந்தருள்வீராக. உம்மோடு தூய ஆவியின் ஒன்றிப்பில் இறைவனாய்  என்றென்றும் வாழ்ந்து வழிநடத்துகின்ற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78678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அவ்வுணவினால்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வலிமை அடைந்த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நாற்பது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நாற்பது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ஓரேபு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அடைந்தார்.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19: 4-8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நாள் முழுவதும் பயணம் செய்தார். அங்கே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செடியின் அடியில் அமர்ந்து கொண்டு,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பின்வருமாறு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போதும்; என் உயிரை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நல்லவன் அல்ல.” பின்னர்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அச்சூரைச்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செடியின் அடியில்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படுத்துறங்கினார்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தட்டி எழுப்பி, “எழுந்து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சாப்பிடு” என்றார். அவர் 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இதோ!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சுட்ட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குவளையில்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அவற்றை அவர்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பருகியபின்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படுத்துக்கொண்டார்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தூதர் இரண்டாம் முறை வந்து,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தட்டி எழுப்பி, “எழுந்து சாப்பிடு; ஏனெனில் நீ நீண்ட பயணம் செய்ய வேண்டும்” என்றார். அப்பொழுது அவர் எழுந்து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53705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அவ்வுணவினால்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வலிமை அடைந்த அவர், நாற்பது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நாற்பது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ஓரேபு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அடைந்தார்.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34707097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34: 1-2. 3-4. 5-6. 7-8 (பல்லவி: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எக்காலமும்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புகழ் எப்பொழுதும்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பெருமைப்படுத்துங்கள்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பெயரை ஒருமிக்க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மேன்மைப்படுத்துவோம்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துணைவேண்டி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எனக்கு மறுமொழி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எல்லா வகையான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33557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மிளிர்ந்தனர்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முகம்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கூவியழைத்தான்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சாய்த்தார்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நெருக்கடியினின்றும்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31544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சூழ்ந்துநின்று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எத்துணை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அவரிடம்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34685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நீங்களும் அன்பு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30- 5: 2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துயரம்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வருவிக்காதீர்கள்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மீட்பு நாளை முன்னிட்டு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இருக்கிறார்.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மனக் கசப்பு,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சீற்றம்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சினம், கூச்சல், பழிச்சொல் எல்லாவற்றையும் தீமை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ஒருவருக்கொருவர் நன்மை செய்து பரிவு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மன்னித்ததுபோல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நீங்களும் ஒருவரை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நீங்கள்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தம்மை நறுமணம் வீசும்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காணிக்கையுமாகக்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ஒப்படைத்து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நீங்களும் அன்பு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09787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 51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வந்த வாழ்வு தரும் உணவு நானே. இந்த உணவை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என்றுமே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வந்த வாழ்வு தரும் உணவு நானே.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6: 41-51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வந்த உணவு நானே” என்று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எதிராக முணுமுணுத்தார்கள். “இவர்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யோசேப்பின்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அல்லவா? இவருடைய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தெரியாதவர்களா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அப்படியிருக்க, ‘நான்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வந்தேன்’ என 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சொல்லலாம்?”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பார்த்துக்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முணுமுணுக்க வேண்டாம். என்னை அனுப்பிய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ஈர்த்தாலொழிய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என்னிடம் வர இயலாது.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வருபவரை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 இறுதி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செய்வேன்.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தருவார்’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37736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கற்றுத்தருவார்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தரும் உணவு நானே. உங்கள் முன்னோர் பாலை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உண்டபோதிலும்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 உணவு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033917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வந்த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வந்த வாழ்வு தரும் உணவு நானே. இந்த உணவை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என்றுமே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கொடுக்கிறேன். அதை உலகு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வாழ்வதற்காகவே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கொடுக்கிறேன்.”</a:t>
            </a:r>
          </a:p>
        </p:txBody>
      </p:sp>
    </p:spTree>
    <p:extLst>
      <p:ext uri="{BB962C8B-B14F-4D97-AF65-F5344CB8AC3E}">
        <p14:creationId xmlns:p14="http://schemas.microsoft.com/office/powerpoint/2010/main" val="30044162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உமது திரு அவையின் காணிக்கைகளை மகிழ்வுடன் ஏற்றருளும்; இரக்கத்தால் நீர் எங்களுக்கு அளித்த இக்காணிக்கைகள் உமது ஆற்றலால் எங்கள் மீட்பின் மறைநிகழ்வாக மாறச்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20254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147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எருசலேமே! உயர்தரக் கோதுமையினால் உன்னை நிறைவடையச் செய்யும் ஆண்டவரைப்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அளிக்கும் உணவு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வாழ்வதற்கான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எனது சதை,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40296723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88458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6925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உன் அன்புச் சாரலில் நனைந்தாலே போதும்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இன்னல்கள் நீங்கிடுமே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சுவாசக் காற்றில் கலந்தாலே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விண்வாசல் அடைந்திடுவேன்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என்றும் உன் சாயல்தானே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கோவில் குடிகொள்ள நீ வா</a:t>
            </a:r>
          </a:p>
        </p:txBody>
      </p:sp>
    </p:spTree>
    <p:extLst>
      <p:ext uri="{BB962C8B-B14F-4D97-AF65-F5344CB8AC3E}">
        <p14:creationId xmlns:p14="http://schemas.microsoft.com/office/powerpoint/2010/main" val="4154145667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361744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2007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உன் பாச நரம்பில் இணைந்தாலே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சுகராகம் மீட்டிடுவேன்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வார்த்தைக் கடலில் மிதந்தாலே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யுகம் பல படைத்திடுவேன்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எல்லாமே நீதானே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 நிறைவாக நீ வா</a:t>
            </a:r>
          </a:p>
        </p:txBody>
      </p:sp>
    </p:spTree>
    <p:extLst>
      <p:ext uri="{BB962C8B-B14F-4D97-AF65-F5344CB8AC3E}">
        <p14:creationId xmlns:p14="http://schemas.microsoft.com/office/powerpoint/2010/main" val="354387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253879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உட்கொண்ட இத்திரு உணவு எங்களை உம்மோடு ஒன்றிக்கச் செய்து எங்களுக்கு மீட்பு அளிப்பதாக; அது எங்களை உமது உண்மையின் ஒளியில் உறுதிப்படுத்துவதாக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2870790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ஆண்டவர்க்கு நன்றி செலுத்துங்கள்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என்றென்றும் உள்ளது அவர் இரக்கம் (2)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என்றென்றும் உள்ளது அவரது இரக்கம்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என்று ஆண்டவருக்கு அஞ்சுவோர்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சாற்றுவார்களாக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துன்ப வேளையில் நான் ஆண்டவரைக் கூவியழைத்தேன்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ஆண்டவரும் என் மன்றாட்டைக் கேட்டு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எனக்கு விடுதலை அளித்தார் - 2</a:t>
            </a:r>
          </a:p>
        </p:txBody>
      </p:sp>
    </p:spTree>
    <p:extLst>
      <p:ext uri="{BB962C8B-B14F-4D97-AF65-F5344CB8AC3E}">
        <p14:creationId xmlns:p14="http://schemas.microsoft.com/office/powerpoint/2010/main" val="3479106455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ஆண்டவர்க்கு நன்றி செலுத்துங்கள்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என்றென்றும் உள்ளது அவர் இரக்கம்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ஆண்டவர் என் பக்கம் இருக்க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நான் ஏன் அஞ்ச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எவன் எனக்கு என்ன செய்ய முடியும் ?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எனக்குத் துணை செய்யும் ஆண்டவர் என் பக்கம் உள்ளார்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சிதறுண்ட என் எதிரிகளை நான்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ஏளனத்துடன் நோக்குவேன் - 2</a:t>
            </a:r>
          </a:p>
        </p:txBody>
      </p:sp>
    </p:spTree>
    <p:extLst>
      <p:ext uri="{BB962C8B-B14F-4D97-AF65-F5344CB8AC3E}">
        <p14:creationId xmlns:p14="http://schemas.microsoft.com/office/powerpoint/2010/main" val="114135618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ஆண்டவர்க்கு நன்றி செலுத்துங்கள்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என்றென்றும் உள்ளது அவர் இரக்கம்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3. மனிதன் மீது நம்பிக்கை வைப்பதைவிட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ஆண்டவரிடம் தஞ்சம் புகுவதே நலம்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தலைவர்கள் மீது நம்பிக்கை வைப்பதைவிட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ஆண்டவரிடம் தஞ்சம் புகுவதே நலம் - 2</a:t>
            </a:r>
          </a:p>
        </p:txBody>
      </p:sp>
    </p:spTree>
    <p:extLst>
      <p:ext uri="{BB962C8B-B14F-4D97-AF65-F5344CB8AC3E}">
        <p14:creationId xmlns:p14="http://schemas.microsoft.com/office/powerpoint/2010/main" val="111077204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5816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7154</TotalTime>
  <Words>5928</Words>
  <Application>Microsoft Office PowerPoint</Application>
  <PresentationFormat>Widescreen</PresentationFormat>
  <Paragraphs>650</Paragraphs>
  <Slides>187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187</vt:i4>
      </vt:variant>
    </vt:vector>
  </HeadingPairs>
  <TitlesOfParts>
    <vt:vector size="196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87</cp:revision>
  <dcterms:created xsi:type="dcterms:W3CDTF">2022-07-13T11:32:32Z</dcterms:created>
  <dcterms:modified xsi:type="dcterms:W3CDTF">2024-08-01T03:37:25Z</dcterms:modified>
</cp:coreProperties>
</file>