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2"/>
  </p:notesMasterIdLst>
  <p:sldIdLst>
    <p:sldId id="4329" r:id="rId2"/>
    <p:sldId id="5251" r:id="rId3"/>
    <p:sldId id="3614" r:id="rId4"/>
    <p:sldId id="3891" r:id="rId5"/>
    <p:sldId id="4320" r:id="rId6"/>
    <p:sldId id="4321" r:id="rId7"/>
    <p:sldId id="4229" r:id="rId8"/>
    <p:sldId id="4230" r:id="rId9"/>
    <p:sldId id="4957" r:id="rId10"/>
    <p:sldId id="4958" r:id="rId11"/>
    <p:sldId id="1326" r:id="rId12"/>
    <p:sldId id="1327" r:id="rId13"/>
    <p:sldId id="3416" r:id="rId14"/>
    <p:sldId id="362" r:id="rId15"/>
    <p:sldId id="4274" r:id="rId16"/>
    <p:sldId id="4275" r:id="rId17"/>
    <p:sldId id="4276" r:id="rId18"/>
    <p:sldId id="4277" r:id="rId19"/>
    <p:sldId id="3321" r:id="rId20"/>
    <p:sldId id="3323" r:id="rId21"/>
    <p:sldId id="3324" r:id="rId22"/>
    <p:sldId id="3325" r:id="rId23"/>
    <p:sldId id="4316" r:id="rId24"/>
    <p:sldId id="4317" r:id="rId25"/>
    <p:sldId id="4318" r:id="rId26"/>
    <p:sldId id="4319" r:id="rId27"/>
    <p:sldId id="4271" r:id="rId28"/>
    <p:sldId id="4272" r:id="rId29"/>
    <p:sldId id="4273" r:id="rId30"/>
    <p:sldId id="4161" r:id="rId31"/>
    <p:sldId id="4488" r:id="rId32"/>
    <p:sldId id="4489" r:id="rId33"/>
    <p:sldId id="3290" r:id="rId34"/>
    <p:sldId id="3292" r:id="rId35"/>
    <p:sldId id="5255" r:id="rId36"/>
    <p:sldId id="5256" r:id="rId37"/>
    <p:sldId id="5257" r:id="rId38"/>
    <p:sldId id="5258" r:id="rId39"/>
    <p:sldId id="5259" r:id="rId40"/>
    <p:sldId id="5260" r:id="rId41"/>
    <p:sldId id="5261" r:id="rId42"/>
    <p:sldId id="3259" r:id="rId43"/>
    <p:sldId id="3297" r:id="rId44"/>
    <p:sldId id="3320" r:id="rId45"/>
    <p:sldId id="5262" r:id="rId46"/>
    <p:sldId id="5263" r:id="rId47"/>
    <p:sldId id="4352" r:id="rId48"/>
    <p:sldId id="3260" r:id="rId49"/>
    <p:sldId id="4353" r:id="rId50"/>
    <p:sldId id="4061" r:id="rId51"/>
    <p:sldId id="1378" r:id="rId52"/>
    <p:sldId id="4482" r:id="rId53"/>
    <p:sldId id="5252" r:id="rId54"/>
    <p:sldId id="4154" r:id="rId55"/>
    <p:sldId id="4155" r:id="rId56"/>
    <p:sldId id="4158" r:id="rId57"/>
    <p:sldId id="5253" r:id="rId58"/>
    <p:sldId id="4960" r:id="rId59"/>
    <p:sldId id="4490" r:id="rId60"/>
    <p:sldId id="3424" r:id="rId61"/>
    <p:sldId id="1470" r:id="rId62"/>
    <p:sldId id="1471" r:id="rId63"/>
    <p:sldId id="1472" r:id="rId64"/>
    <p:sldId id="4246" r:id="rId65"/>
    <p:sldId id="4247" r:id="rId66"/>
    <p:sldId id="4286" r:id="rId67"/>
    <p:sldId id="1476" r:id="rId68"/>
    <p:sldId id="3972" r:id="rId69"/>
    <p:sldId id="4297" r:id="rId70"/>
    <p:sldId id="4287" r:id="rId71"/>
    <p:sldId id="1480" r:id="rId72"/>
    <p:sldId id="4250" r:id="rId73"/>
    <p:sldId id="4251" r:id="rId74"/>
    <p:sldId id="4288" r:id="rId75"/>
    <p:sldId id="1485" r:id="rId76"/>
    <p:sldId id="4253" r:id="rId77"/>
    <p:sldId id="4254" r:id="rId78"/>
    <p:sldId id="4289" r:id="rId79"/>
    <p:sldId id="1489" r:id="rId80"/>
    <p:sldId id="4485" r:id="rId81"/>
    <p:sldId id="4256" r:id="rId82"/>
    <p:sldId id="4290" r:id="rId83"/>
    <p:sldId id="1494" r:id="rId84"/>
    <p:sldId id="4257" r:id="rId85"/>
    <p:sldId id="4258" r:id="rId86"/>
    <p:sldId id="4291" r:id="rId87"/>
    <p:sldId id="1499" r:id="rId88"/>
    <p:sldId id="4486" r:id="rId89"/>
    <p:sldId id="4260" r:id="rId90"/>
    <p:sldId id="4298" r:id="rId91"/>
    <p:sldId id="4292" r:id="rId92"/>
    <p:sldId id="4299" r:id="rId93"/>
    <p:sldId id="4262" r:id="rId94"/>
    <p:sldId id="4263" r:id="rId95"/>
    <p:sldId id="4293" r:id="rId96"/>
    <p:sldId id="4300" r:id="rId97"/>
    <p:sldId id="4301" r:id="rId98"/>
    <p:sldId id="4302" r:id="rId99"/>
    <p:sldId id="4303" r:id="rId100"/>
    <p:sldId id="4304" r:id="rId101"/>
    <p:sldId id="4305" r:id="rId102"/>
    <p:sldId id="4306" r:id="rId103"/>
    <p:sldId id="4307" r:id="rId104"/>
    <p:sldId id="4483" r:id="rId105"/>
    <p:sldId id="3784" r:id="rId106"/>
    <p:sldId id="3785" r:id="rId107"/>
    <p:sldId id="3786" r:id="rId108"/>
    <p:sldId id="4322" r:id="rId109"/>
    <p:sldId id="3788" r:id="rId110"/>
    <p:sldId id="3789" r:id="rId111"/>
    <p:sldId id="3790" r:id="rId112"/>
    <p:sldId id="3791" r:id="rId113"/>
    <p:sldId id="3792" r:id="rId114"/>
    <p:sldId id="3793" r:id="rId115"/>
    <p:sldId id="3794" r:id="rId116"/>
    <p:sldId id="3795" r:id="rId117"/>
    <p:sldId id="3796" r:id="rId118"/>
    <p:sldId id="3797" r:id="rId119"/>
    <p:sldId id="3798" r:id="rId120"/>
    <p:sldId id="3799" r:id="rId121"/>
    <p:sldId id="3800" r:id="rId122"/>
    <p:sldId id="4323" r:id="rId123"/>
    <p:sldId id="4295" r:id="rId124"/>
    <p:sldId id="3802" r:id="rId125"/>
    <p:sldId id="4324" r:id="rId126"/>
    <p:sldId id="3805" r:id="rId127"/>
    <p:sldId id="3806" r:id="rId128"/>
    <p:sldId id="3807" r:id="rId129"/>
    <p:sldId id="4800" r:id="rId130"/>
    <p:sldId id="4331" r:id="rId131"/>
    <p:sldId id="4332" r:id="rId132"/>
    <p:sldId id="4964" r:id="rId133"/>
    <p:sldId id="4965" r:id="rId134"/>
    <p:sldId id="4982" r:id="rId135"/>
    <p:sldId id="5250" r:id="rId136"/>
    <p:sldId id="4801" r:id="rId137"/>
    <p:sldId id="4330" r:id="rId138"/>
    <p:sldId id="4484" r:id="rId139"/>
    <p:sldId id="4017" r:id="rId140"/>
    <p:sldId id="5254" r:id="rId141"/>
    <p:sldId id="4940" r:id="rId142"/>
    <p:sldId id="4944" r:id="rId143"/>
    <p:sldId id="4945" r:id="rId144"/>
    <p:sldId id="4951" r:id="rId145"/>
    <p:sldId id="4952" r:id="rId146"/>
    <p:sldId id="4953" r:id="rId147"/>
    <p:sldId id="4954" r:id="rId148"/>
    <p:sldId id="4966" r:id="rId149"/>
    <p:sldId id="3835" r:id="rId150"/>
    <p:sldId id="3897" r:id="rId15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theme" Target="theme/theme1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tableStyles" Target="tableStyle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presProps" Target="presProps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viewProps" Target="viewProps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D7C5B2-4A78-4FCD-8EC5-56BD8E8F8365}" type="datetimeFigureOut">
              <a:rPr lang="en-US" smtClean="0"/>
              <a:t>12-Aug-24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0B408A-B4C7-425C-914C-95FF2A92C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6456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89F13A-34D8-4958-B7C0-69493CF3DCA8}" type="slidenum">
              <a:rPr lang="en-IN" smtClean="0"/>
              <a:t>139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744403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89F13A-34D8-4958-B7C0-69493CF3DCA8}" type="slidenum">
              <a:rPr lang="en-IN" smtClean="0"/>
              <a:t>140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428836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AE07E-7AD5-9386-CEE8-7E02F04AAE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FA0E01-5CB7-D5B3-DF6E-EAE4F4F3D9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C551E9-FAF9-7EAD-74F8-C6F067FFA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12-08-2024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20577B-9955-58E5-191D-A48075034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C17F02-C3F4-736F-C222-D7754F90C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6169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7B4F8-D86A-FBD6-42E4-1AA963B0A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00270F-5C27-F64D-04C9-CAFE96683F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C32392-D6D3-442E-521E-0BC1E4E5E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12-08-2024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5AA0B-B53C-ABBE-F2E6-AC571719C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988EEA-4D5F-62C1-4568-4C0E0C5A4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5233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5BFBE-4CF4-10F4-5854-DE43A5DF2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4DDE61-1322-F946-A6ED-D78BFE4EB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D31C9A-7C04-BC61-786A-3B8DF1A94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12-08-2024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2A2C3-E604-0558-6F64-53DE46EAA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08CD33-7C3D-DFA4-FC47-3225757F5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9670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3FE93-1C38-73A6-D708-4EE7422FE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74F8D-3D92-9008-B846-176D18F0EF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40298A-0063-0E2B-A786-C4EE427D1E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E28F74-0AFF-641C-E7F1-913429B89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12-08-2024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0DBD01-4835-E1BF-297E-512249783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0F9BF9-F31C-7506-B87A-7983041BA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8789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98547-EFFF-E4D4-E5D5-76EBDA6A4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D77B11-929F-3B18-3AB7-3A819C96F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3808EF-B5D9-7F8D-3654-D35AA6F7AC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06D8DC-EF33-4524-2A9B-0649C63713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7BF219-0A02-4BF4-E0F1-34D1956F2A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FCC927-FB69-5FB4-64A6-DA6F47EE6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12-08-2024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1D57B4-0F1F-E393-F326-09D5ABB57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317CEB-277E-6C4C-DD9E-5CE3E05C2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7839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720BD-64C6-9613-1053-A9CDE2329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3FB8B8-66BC-1401-0E3B-FC453C152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12-08-2024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6BA8FB-1BE3-E4BE-E242-574A740E5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690670-A3B7-FEE2-E4A7-69DA20407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9574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099EA7-DC7A-E2DC-796C-45AD40A8C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12-08-2024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24FC7E-EE01-C404-20BE-CB9560E67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7661B7-0B70-09CC-8EF5-CCF3ABA10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7174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8FFDC-B905-4833-CB3C-27E656932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005C7-B0E9-D652-5065-E1E3A7966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4892B2-FAC6-6366-05C9-57D3A256B8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FE5168-9EA3-23F8-9707-D9B974C57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12-08-2024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303598-BD1C-7F4F-1129-D8807655C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047B44-781C-7FA3-519C-289577B91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20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1A759-BC69-8402-75DB-3EBFDAF6F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34149D-BA80-D142-999C-153481734C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189C5C-F878-F841-28C0-A94773A61F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46419E-4A64-C3FC-0655-94BEEE6C0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12-08-2024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BEE7E3-E09B-9514-5A6A-0F90F078A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CC69B7-4658-A21A-EA1E-9CBD1A94F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0322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8F0B4-D84B-D537-8D78-994FD9F6A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76282C-FE7B-ACC8-3352-4A7A99D1C0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4C4319-83AD-4A56-A038-E56F2875C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12-08-2024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9972A-7490-147B-0E32-3D2AAEC0A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DBDB90-3CB0-3A44-A890-DA225E4BC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3411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768DD3-C222-785A-C9D1-0977FE81D0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7D8820-027B-B5AF-C5A5-6D8691C203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B10D42-FDEE-70DB-0CDF-8CE662866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12-08-2024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0E54C-356D-63FB-FB2F-931093BA5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7D703-B679-708C-5A11-D2AA172E1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1830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4F442B-30BD-98D7-4F06-4D059BC04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1AF26E-73E3-4049-0399-4F66ECFC80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C5C133-FEDB-2877-10F3-06793B00FD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0F89B-AE2F-4AD1-999C-7E3254B8E12B}" type="datetimeFigureOut">
              <a:rPr lang="en-IN" smtClean="0"/>
              <a:t>12-08-2024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DA6EB7-E0E6-10AA-774C-5E5CC2E30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7FD2C5-EAAA-EDCC-67CF-DF021BA79E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52055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8740711-6E79-4D9D-80C9-79587687A115}"/>
              </a:ext>
            </a:extLst>
          </p:cNvPr>
          <p:cNvSpPr txBox="1"/>
          <p:nvPr/>
        </p:nvSpPr>
        <p:spPr>
          <a:xfrm>
            <a:off x="4654359" y="1909483"/>
            <a:ext cx="7621411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 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19ஆம்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</a:t>
            </a:r>
            <a:r>
              <a:rPr lang="en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சனி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A</a:t>
            </a:r>
          </a:p>
        </p:txBody>
      </p:sp>
      <p:pic>
        <p:nvPicPr>
          <p:cNvPr id="5122" name="Picture 2" descr="Blogspot exposing all world's religious iniquities: Mama Mary is another  god in the Catholic Church">
            <a:extLst>
              <a:ext uri="{FF2B5EF4-FFF2-40B4-BE49-F238E27FC236}">
                <a16:creationId xmlns:a16="http://schemas.microsoft.com/office/drawing/2014/main" id="{21AEE456-0591-1FE2-3405-73707431D7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0" y="-91708"/>
            <a:ext cx="4738128" cy="689608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86763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4428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உமது உடன்படிக்கையை நினைத்தருளும் உம் ஏழையரின் ஆன்மாக்களை ஒரு போதும் கைவிடாதேயும். ஆண்டவரே! எழுந்து வாரும்! உமது வழக்கை நீரே நடத்தும்.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நாடும் குரலை மறவாதேயும்.</a:t>
            </a:r>
          </a:p>
        </p:txBody>
      </p:sp>
    </p:spTree>
    <p:extLst>
      <p:ext uri="{BB962C8B-B14F-4D97-AF65-F5344CB8AC3E}">
        <p14:creationId xmlns:p14="http://schemas.microsoft.com/office/powerpoint/2010/main" val="35718488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அன்பினில் பிறந்த இறைகுலம் நாமே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அன்பினைக் காத்து அறம் வளர்ப்போமே - 2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1. ஒரு மனத்தோராய் அனைவரும் வாழ்வோம்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அருள்ஒளி வீசும் ஒரு வழி போவோம்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பிரிவினை மாய்த்து திருமறை காப்போம்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பரிவுள்ள இறைவன் திருவுளம் காண்போம்</a:t>
            </a:r>
          </a:p>
        </p:txBody>
      </p:sp>
    </p:spTree>
    <p:extLst>
      <p:ext uri="{BB962C8B-B14F-4D97-AF65-F5344CB8AC3E}">
        <p14:creationId xmlns:p14="http://schemas.microsoft.com/office/powerpoint/2010/main" val="19864168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09633"/>
            <a:ext cx="12120282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anose="020B0604020202020204"/>
                <a:cs typeface="Arial Unicode MS" pitchFamily="34" charset="-128"/>
              </a:rPr>
              <a:t>அன்பினில் பிறந்த இறைகுலம் நாமே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anose="020B0604020202020204"/>
                <a:cs typeface="Arial Unicode MS" pitchFamily="34" charset="-128"/>
              </a:rPr>
              <a:t>அன்பினைக் காத்து அறம் வளர்ப்போமே - 2</a:t>
            </a:r>
          </a:p>
          <a:p>
            <a:pPr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anose="020B0604020202020204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anose="020B0604020202020204"/>
                <a:cs typeface="Arial Unicode MS" pitchFamily="34" charset="-128"/>
              </a:rPr>
              <a:t>2. பிறப்பிலும் இயேசு இறப்பிலும் இயேசு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anose="020B0604020202020204"/>
                <a:cs typeface="Arial Unicode MS" pitchFamily="34" charset="-128"/>
              </a:rPr>
              <a:t>பெருமை செய்தாரே புனிதப் பேரன்பை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anose="020B0604020202020204"/>
                <a:cs typeface="Arial Unicode MS" pitchFamily="34" charset="-128"/>
              </a:rPr>
              <a:t>பிறந்த நம் வாழ்வின் பயன்பெற வேண்டும்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anose="020B0604020202020204"/>
                <a:cs typeface="Arial Unicode MS" pitchFamily="34" charset="-128"/>
              </a:rPr>
              <a:t>பிறரையும் நமைப் போல் நினைத்திட வேண்டும்</a:t>
            </a:r>
          </a:p>
        </p:txBody>
      </p:sp>
    </p:spTree>
    <p:extLst>
      <p:ext uri="{BB962C8B-B14F-4D97-AF65-F5344CB8AC3E}">
        <p14:creationId xmlns:p14="http://schemas.microsoft.com/office/powerpoint/2010/main" val="42277597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3934783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44352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70149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58468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9945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என்றென்றுமுள்ள எல்லாம் வல்ல இறைவா, உம் தூய ஆவியார் எங்களுக்குக் கற்றுத்தந்தவாறு, உம்மைத் தந்தை என அழைக்க நாங்கள் துணிவு கொள்கின்றோம்; நீர் வாக்களித்த உரிமைப் பேறான விண்ணக வீட்டுக்கு நாங்கள் வந்து சேரும்படி நீர் தேர்ந்து கொண்ட மக்களுக்கு உரிய மனப்பான்மையை எங்கள் இதயங்களில்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555950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பொழிந்தருள்வீராக. உம்மோடு தூய ஆவியின் ஒன்றிப்பில் இறைவனாய்  என்றென்றும் வாழ்ந்து வழிநடத்துகின்ற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8786780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யாருக்கு ஊழியம் செய்வீர்கள் என்பதை நீங்களே இப்போது முடிவு செய்யுங்கள்.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யோசுவா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நூலிலிருந்து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24: 14-29</a:t>
            </a:r>
          </a:p>
        </p:txBody>
      </p:sp>
    </p:spTree>
    <p:extLst>
      <p:ext uri="{BB962C8B-B14F-4D97-AF65-F5344CB8AC3E}">
        <p14:creationId xmlns:p14="http://schemas.microsoft.com/office/powerpoint/2010/main" val="15610305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அந்நாள்களில்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யோசுவா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கூறியது: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அஞ்சி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உண்மையோடும்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நேர்மையோடும்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அவருக்கு ஊழியம்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புரியுங்கள்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நதிக்கு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எகிப்திலும்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உங்கள் மூதாதையர் பணிந்து வந்த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தெய்வங்களை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விட்டு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விலகுங்கள்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ஊழியம்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தீயது என்று உங்கள்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பார்வைக்குத்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தோன்றினால், உங்கள் மூதாதையர் நதிக்கு அப்பால் பணிந்து வந்த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தெய்வங்களுக்கோ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உங்கள் நாட்டில் உங்களுடன் வாழும்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0522753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எமோரியரின்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தெய்வங்களுக்கோ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யாருக்கு ஊழியம் செய்வீர்கள் என்பதை நீங்களே இப்போது முடிவு செய்யுங்கள். ஆனால் நானும்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வீட்டாரும்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ஆண்டவருக்கே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ஊழியம் செய்வோம்."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மறுமொழியாக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கைவிட்டு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வேற்றுத்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தெய்வங்களை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வணங்குவது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எங்களிடத்தே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அறவே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நிகழாதிருப்பதாக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ஏனெனில்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மூதாதையரையும்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0613628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அடிமைத்தன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வீடாகிய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எகிப்து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நாட்டிலிருந்து வெளியே கொண்டு வந்தார்.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கண்முன்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இப்பெரிய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அடையாளங்களைச்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செய்தார். நாங்கள் நடந்து வந்த எல்லா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வழிகளிலும்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கடந்து வந்த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மக்களிடையிலும்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காத்தருளினார்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ஆண்டவர் எல்லா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இந்நாட்டில்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வாழ்ந்த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எமோரியரையும்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முன்னிருந்து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விரட்டினார்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நாங்களும்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ஊழியம்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அவரே எங்கள் கடவுள்” என்றனர்.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2020422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யோசுவா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“உங்களால்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ஊழியம் செய்ய இயலாது. ஏனெனில் அவர் தூய கடவுள்.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வேற்றுத்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தெய்வ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வழிபாட்டைச்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சகிக்காத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கடவுள். உங்கள்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குற்றங்களையும்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பாவங்களையும்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மன்னிக்க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ஆனால்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கைவிட்டு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வேற்றுத்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தெய்வங்களை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வணங்கினால்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மீண்டும்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தீங்கு செய்வார். உங்களுக்கு நன்மை செய்த அவர் உங்களை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அழித்துவிடுவார்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என்றார்.</a:t>
            </a:r>
          </a:p>
        </p:txBody>
      </p:sp>
    </p:spTree>
    <p:extLst>
      <p:ext uri="{BB962C8B-B14F-4D97-AF65-F5344CB8AC3E}">
        <p14:creationId xmlns:p14="http://schemas.microsoft.com/office/powerpoint/2010/main" val="288354786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யோசுவாவிடம்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“இல்லை,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ஆண்டவருக்கே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ஊழியம்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என்றனர்.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யோசுவா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ஊழியம் செய்ய அவரை நீங்களே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தெரிந்துகொண்டீர்கள்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என்பதற்கு நீங்களே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சாட்சிகள்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என்றார். அவர்கள், “நாங்களே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சாட்சிகள்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என்றனர். இப்பொழுது உங்கள் நடுவில் உள்ள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வேற்றுத்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தெய்வங்களை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விலக்கி விடுங்கள்.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2360919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என்றார். மக்கள்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யோசுவாவிடம்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“எங்கள்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ஊழியம்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குரலுக்குக்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கீழ்ப்படிவோம்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என்றனர்.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யோசுவா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உடன்படிக்கை செய்தார்.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செக்கேமில்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அவர்களுக்கு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விதிமுறைகளையும்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ஒழுங்குகளையும்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கொடுத்தார்.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யோசுவா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இவ்வார்த்தைகளைக்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நூலில்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8065233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 பெரும்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எடுத்து அதை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திருத்தலத்தில் ஒரு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கருவாலி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மரத்தின் கீழ்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நாட்டினார்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யோசுவா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மக்களிடமும்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“இதோ!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நமக்கு எதிரான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சான்றாக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இருக்கும். ஏனெனில் ஆண்டவர் நம்மோடு பேசிய எல்லாவற்றையும் இது கேட்டது. நீங்கள் உங்கள் கடவுளை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ஏற்றுக்கொள்ள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மறுத்தால்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இது உங்களுக்கு எதிரான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சான்றாக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இருக்கும்” என்றார்.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யோசுவா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உரிமைச்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சொத்தாகிய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0090910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பகுதிகளுக்கு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அனுப்பி வைத்தார்.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இந்நிகழ்ச்சிக்குப்பின்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நூனின்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ஊழியருமாகிய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யோசுவா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இறந்தார். அவருக்கு வயது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நூற்றுப்பத்து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2763914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8817997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16: 1-2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a,5. 7-8. 11 (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5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a)</a:t>
            </a: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ஆண்டவர்தாமே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உரிமைச்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சொத்து.</a:t>
            </a:r>
          </a:p>
        </p:txBody>
      </p:sp>
    </p:spTree>
    <p:extLst>
      <p:ext uri="{BB962C8B-B14F-4D97-AF65-F5344CB8AC3E}">
        <p14:creationId xmlns:p14="http://schemas.microsoft.com/office/powerpoint/2010/main" val="381970036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அடைக்கலம்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புகுந்துள்ளேன்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‘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தலைவர்’ என்று சொன்னேன்.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ஆண்டவர்தாமே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உரிமைச்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சொத்து; அவரே என் கிண்ணம்;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எனக்குரிய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காப்பவரும்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அவரே.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ஆண்டவர்தாமே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உரிமைச்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சொத்து.</a:t>
            </a:r>
          </a:p>
        </p:txBody>
      </p:sp>
    </p:spTree>
    <p:extLst>
      <p:ext uri="{BB962C8B-B14F-4D97-AF65-F5344CB8AC3E}">
        <p14:creationId xmlns:p14="http://schemas.microsoft.com/office/powerpoint/2010/main" val="281010237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7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அறிவுரை வழங்கும்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இரவில்கூட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மனச்சான்று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எச்சரிக்கின்றது.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8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எப்போதும்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கண்முன்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வைத்துள்ளேன்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அவர்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பக்கம் உள்ளார்; எனவே,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அசைவுறேன்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ஆண்டவர்தாமே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உரிமைச்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சொத்து.</a:t>
            </a:r>
          </a:p>
        </p:txBody>
      </p:sp>
    </p:spTree>
    <p:extLst>
      <p:ext uri="{BB962C8B-B14F-4D97-AF65-F5344CB8AC3E}">
        <p14:creationId xmlns:p14="http://schemas.microsoft.com/office/powerpoint/2010/main" val="13520559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11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வழியை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அறியச்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செய்வீர்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முன்னிலையில் எனக்கு நிறைவான மகிழ்ச்சி உண்டு;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பக்கத்தில் எப்போதும் பேரின்பம் உண்டு.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ஆண்டவர்தாமே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உரிமைச்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சொத்து.</a:t>
            </a:r>
          </a:p>
        </p:txBody>
      </p:sp>
    </p:spTree>
    <p:extLst>
      <p:ext uri="{BB962C8B-B14F-4D97-AF65-F5344CB8AC3E}">
        <p14:creationId xmlns:p14="http://schemas.microsoft.com/office/powerpoint/2010/main" val="397379127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7745"/>
            <a:ext cx="12192000" cy="5259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மத் 11: 25 காண்க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தந்தையே, விண்ணுக்கும் மண்ணுக்கும் ஆண்டவரே, உம்மைப் போற்றுகிறேன். ஏனெனில் விண்ணரசின் மறைபொருளைக் குழந்தைகளுக்கு வெளிப்படுத்தினீர்.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362406746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மத்தேயு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178002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4117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சிறு பிள்ளைகளை என்னிடம் வரவிடுங்கள்; அவர்களைத் தடுக்காதீர்கள்; ஏனெனில் விண்ணரசு இத்தகையோருக்கே உரியது.</a:t>
            </a:r>
          </a:p>
          <a:p>
            <a:pPr algn="ctr">
              <a:lnSpc>
                <a:spcPct val="150000"/>
              </a:lnSpc>
            </a:pPr>
            <a:r>
              <a:rPr lang="ta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மத்தேயு எழுதிய தூய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19: 13-15</a:t>
            </a:r>
          </a:p>
        </p:txBody>
      </p:sp>
    </p:spTree>
    <p:extLst>
      <p:ext uri="{BB962C8B-B14F-4D97-AF65-F5344CB8AC3E}">
        <p14:creationId xmlns:p14="http://schemas.microsoft.com/office/powerpoint/2010/main" val="339910117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சிறு பிள்ளைகள் மேல் இயேசு தம் கைகளை வைத்து வேண்டுதல் செய்யுமாறு அவர்களைச் சிலர் அவரிடம் கொண்டு வந்தனர். சீடரோ அவர்களை அதட்டினர். ஆனால் இயேசு, “சிறு பிள்ளைகளை என்னிடம் வரவிடுங்கள்; அவர்களைத் தடுக்காதீர்கள்; ஏனெனில் விண்ணரசு இத்தகையோருக்கே உரியது” என்றார். அவர்களைத் தொட்டு ஆசி வழங்கிய பின்பு அவர் அவ்விடத்தை விட்டுச் சென்றார்.</a:t>
            </a:r>
          </a:p>
        </p:txBody>
      </p:sp>
    </p:spTree>
    <p:extLst>
      <p:ext uri="{BB962C8B-B14F-4D97-AF65-F5344CB8AC3E}">
        <p14:creationId xmlns:p14="http://schemas.microsoft.com/office/powerpoint/2010/main" val="108497758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72084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நெஞ்ச வீணையில் எத்தனை ராகங்கள்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ஏற்றமிகு உன் படைப்பிலே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அர்ச்சனைப் பூவாய் ஈசன் உம்மில்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அர்ப்பணமாக நானும் வந்தேன் -2</a:t>
            </a:r>
          </a:p>
        </p:txBody>
      </p:sp>
    </p:spTree>
    <p:extLst>
      <p:ext uri="{BB962C8B-B14F-4D97-AF65-F5344CB8AC3E}">
        <p14:creationId xmlns:p14="http://schemas.microsoft.com/office/powerpoint/2010/main" val="50112914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lnSpc>
                <a:spcPct val="150000"/>
              </a:lnSpc>
              <a:buAutoNum type="arabicPeriod"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காணும் உயிர்கள் எல்லாம்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நாளெல்லாம் அவரினிலே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தேடும் அமைதி எல்லாம் நாதன் அவர் பெயரினிலே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 தேவனோடுதான் என்றும் நானும் வாழத்தான்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அர்ச்சனைப் பூவாய் ஈசன் உம்மில்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அர்ப்பணமாக நானும் வந்தேன் -2</a:t>
            </a:r>
          </a:p>
        </p:txBody>
      </p:sp>
    </p:spTree>
    <p:extLst>
      <p:ext uri="{BB962C8B-B14F-4D97-AF65-F5344CB8AC3E}">
        <p14:creationId xmlns:p14="http://schemas.microsoft.com/office/powerpoint/2010/main" val="78202519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நெஞ்ச வீணையில் எத்தனை ராகங்கள்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ஏற்றமிகு உன் படைப்பிலே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அர்ச்சனைப் பூவாய் ஈசன் உம்மில்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அர்ப்பணமாக நானும் வந்தேன் -2</a:t>
            </a:r>
          </a:p>
        </p:txBody>
      </p:sp>
    </p:spTree>
    <p:extLst>
      <p:ext uri="{BB962C8B-B14F-4D97-AF65-F5344CB8AC3E}">
        <p14:creationId xmlns:p14="http://schemas.microsoft.com/office/powerpoint/2010/main" val="25933843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எனைத் தெரிந்தாய் கருவினிலே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அணைத்துக் கொண்டாய் அன்பினிலே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தனை அறிய தரணி எல்லாம்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தன் கரத்தில் தாங்கிக் கொண்டாய்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 தேவனோடுதான் என்றும் நானும் வாழத்தான்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அர்ச்சனைப் பூவாய் ஈசன் உம்மில்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அர்ப்பணமாக நானும் வந்தேன் -2</a:t>
            </a:r>
          </a:p>
        </p:txBody>
      </p:sp>
    </p:spTree>
    <p:extLst>
      <p:ext uri="{BB962C8B-B14F-4D97-AF65-F5344CB8AC3E}">
        <p14:creationId xmlns:p14="http://schemas.microsoft.com/office/powerpoint/2010/main" val="129033362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நெஞ்ச வீணையில் எத்தனை ராகங்கள்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ஏற்றமிகு உன் படைப்பிலே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அர்ச்சனைப் பூவாய் ஈசன் உம்மில்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அர்ப்பணமாக நானும் வந்தேன் -2</a:t>
            </a:r>
          </a:p>
        </p:txBody>
      </p:sp>
    </p:spTree>
    <p:extLst>
      <p:ext uri="{BB962C8B-B14F-4D97-AF65-F5344CB8AC3E}">
        <p14:creationId xmlns:p14="http://schemas.microsoft.com/office/powerpoint/2010/main" val="14118946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ஏற்றதாகும்படி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7150760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ஆண்டவரே, உமது திரு அவையின் காணிக்கைகளை மகிழ்வுடன் ஏற்றருளும்; இரக்கத்தால் நீர் எங்களுக்கு அளித்த இக்காணிக்கைகள் உமது ஆற்றலால் எங்கள் மீட்பின் மறைநிகழ்வாக மாறச் செய்வீராக.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0202548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79234178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100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அனைவரும்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பங்குபெறவும்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திருவுளமானீர்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கடவுள் வடிவில் விளங்கிய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தம்மையே வெறுமையாக்கி,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சிந்திய தமது இரத்தத்தால்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அமைதி பெறச் செய்தார்.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அவர் அனைத்துக்கும் மேலாக உயர்த்தப்பட்டு,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தமக்குக் கீழ்ப்படிவோர் அனைவருக்கும் நிலையான மீட்பின் காரணரானார்.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23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1596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அரியணையில் அமர்வோர், தலைமை தாங்குவோரோடும்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 பாடி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0974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93506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76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தூயவரான தந்தையே,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என்றுமுள்ள எல்லாம் வல்ல 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நன்மை மிகுதியால்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மனிதராகிய எங்களைப் படைத்தீர்; நாங்கள் நீதியின்படி தண்டனைக்கு உரியவராயினும்,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இரக்க மிகுதியினால் எங்களை மீட்டருளினீர்.</a:t>
            </a:r>
          </a:p>
        </p:txBody>
      </p:sp>
    </p:spTree>
    <p:extLst>
      <p:ext uri="{BB962C8B-B14F-4D97-AF65-F5344CB8AC3E}">
        <p14:creationId xmlns:p14="http://schemas.microsoft.com/office/powerpoint/2010/main" val="385432845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வழியாகவே உமது மாண்பை வானதூதர்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தலைமை தாங்குவோர் உம்மை வழிபடுகின்றனர்;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அதிகாரம் செலுத்துவோர் உம் திருமுன் நடுங்குகின்றனர்;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வானங்களும் அவற்றில் உள்ள ஆற்றல்களும் சேராபீன்களும்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ஒன்றுகூடி அக்களித்துக் கொண்டாடுகின்றனர்.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அவர்களோடு எங்கள் குரலையும் சேர்த்துக்கொள்ளுமாறு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உம்மைத் தாழ்மையுடன்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இறைஞ்சிப் புகழ்ந்து சொல்வதாவது: 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88597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94949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34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அன்புத் திருமகன்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 இனங்களைப் படைத்தது போல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மிகுந்த கனிவிரக்கத்தால் அவற்றைப் புதுப்பிக்கவும் திருவுளமானீர்;</a:t>
            </a:r>
          </a:p>
        </p:txBody>
      </p:sp>
    </p:spTree>
    <p:extLst>
      <p:ext uri="{BB962C8B-B14F-4D97-AF65-F5344CB8AC3E}">
        <p14:creationId xmlns:p14="http://schemas.microsoft.com/office/powerpoint/2010/main" val="102120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படைப்புகள் அனைத்தும் உமக்குப் பணிபுரிகின்றன;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 அடைந்தோர் அனைவரும் உம்மை ஏற்றவாறு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புனிதர்களும் ஒரே இதயத்தோராய் உம்மைப் போற்றுகின்றனர்.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உம்மைக் கொண்டாடி,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மகிழ்வுடன் எப்பொழுதும்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0343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46752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எங்கள் புகழுரை உமக்குத் தேவை அன்று;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ஆயினும்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அருள்கொடையாலேயே.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</a:t>
            </a:r>
          </a:p>
        </p:txBody>
      </p:sp>
    </p:spTree>
    <p:extLst>
      <p:ext uri="{BB962C8B-B14F-4D97-AF65-F5344CB8AC3E}">
        <p14:creationId xmlns:p14="http://schemas.microsoft.com/office/powerpoint/2010/main" val="69114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புகழ்ந்துரைப்பது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மாட்சியை மிகுதிப்படுத்தாது எனினும்,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மீட்பு அடையப் பயன்படுகின்றது.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திரளோடு ஒன்றுசேர்ந்து,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நாங்களும் உம்மைப் புகழ்ந்தேத்தி,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மகிழ்ச்சியுடன்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3386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6319323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809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89579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அன்போடு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உயிராற்றலுள்ள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அறிக்கையிடுகின்றோம்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மீண்டும் வருவார்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உறுதியோடு எதிர்நோக்குகின்றோம்.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2536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3910567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78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வார்த்தையான அவர் வழியாக அனைத்தையும் படைத்தீர்.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அவரையே மீட்பராகவும் ஈடேற்றுபவராகவும் எங்களுக்கு அனுப்பினீர்.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தூய ஆவியால்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597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உடலெடுத்து,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மரியாவிடமிருந்து பிறந்தார்.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உமது திருவுளத்தை நிறைவேற்றி,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மக்களை உமக்குப் பெற்றுத் தரத்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கைகளை விரித்துப் பாடுபட்டார்.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அவர் சாவை வென்று உயிர்ப்பை வெளிப்படுத்தினார்.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வானதூதரோடும் புனிதர் அனைவரோடும் 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புகழ்ந்துரைத்து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குரலாய்ச்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95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810226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88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67582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ெனில்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க்கூட்டத்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ுகழ்ப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ீ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ேறுப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ூ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டாகவ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றிப்பு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ுரை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028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பெற்று,வாழ்க்கைப்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தோல்வ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யுறா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ளோட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கிழ்வ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ானதூ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தன்ம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னிதர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ிரள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97555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9310155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87822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உம் புனிதர்களின் வியத்தகு சாட்சியத்தால் உமது திரு அவை என்றும் புதிய ஆற்றல் பெற்று வளமடைகின்றது; இவ்வாறு எங்கள் மீது நீர்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375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கொண்டிருக்கும் பரிவன்பைத் தெள்ளத் தெளிவாகக் காட்டுகின்றீர். மேலும் எங்களது மீட்பின் மறைநிகழ்வை 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நிறைவேற்றுவதில்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அப்புனிதர்களின் சிறப்புமிக்க எடுத்துக்காட்டால் தூண்டப்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 அவர்களது தகுந்த பரிந்துரையால் என்றும் ஊக்கம் பெறவும் அருளுகின்றீர்.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 வானதூதர், புனிதர் அனைவரோடும் நாங்கள் சேர்ந்து, உமது பெருமையைப் பறைசாற்றி, அக்களிப்புடன்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118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3000480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65783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புனித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---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விழாவில் உமது திரு அவை மகிழ்ந்திருக்கச் செய்கின்றீர்; அவருடைய இறைப்பற்று மிக்க வாழ்க்கை நெறியின் எடுத்துக்காட்டால் அதற்கு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4097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வலுவூட்டுகின்றீர்; அவருடைய படிப்பினையால் பயிற்றுவிக்கின்றீர்; அவருடைய மன்றாட்டால் பாதுகாத்து வருகின்றீர்.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சேர்ந்து, உமக்குப் புகழ்ச்சிப் பண் இசைத்து, 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73896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60986149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29241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விண்ணரசுக்காகக் கிறிஸ்துவுக்குத் தங்களையே அர்ப்பணித்த புனிதர்களில் உமது வியத்தகு பராமரிப்பைக் கொண்டாடுவதும் உம்மைப் போற்றிப்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0223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புகழ்வதும் தகுமே; உமது இந்தப் பராமரிப்பினால் நீர் மனிதரைத் தொடக்கத்தில் இருந்த புனித நிலைக்கு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மீண்டும் அழைத்துச் செல்கின்றீர்.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புத்துலகில் கிடைக்க இருக்கும் அருள்கொடைகளை இவ்வுலகிலேயே பெற்று அனுபவிக்க அவர்களை வழிநடத்துகின்றீர்.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062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9987304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9289369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118096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9494075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6781413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திபா 147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எருசலேமே! உயர்தரக் கோதுமையினால் உன்னை நிறைவடையச் செய்யும் ஆண்டவரைப்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போற்றுவாயாக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அல்லது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அளிக்கும் உணவு வழி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மரபினர்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வாழ்வதற்கான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எனது சதை,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என்கிறார் ஆண்டவர்.</a:t>
            </a:r>
          </a:p>
        </p:txBody>
      </p:sp>
    </p:spTree>
    <p:extLst>
      <p:ext uri="{BB962C8B-B14F-4D97-AF65-F5344CB8AC3E}">
        <p14:creationId xmlns:p14="http://schemas.microsoft.com/office/powerpoint/2010/main" val="140296723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234187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தாயான தெய்வமே என் துணையான செல்வமே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தேன்தமிழில் கவி புனைந்து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தினமும் உன்னை வாழ்த்துவேன்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பாடி உன்னைச் சரணடைந்தேன் பாசமழை பொழிந்தாய்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கோடி நலம் செய்தாய் என் குறைகளெல்லாம் தீர்த்தாய்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கரை காணா உன் அன்பில் நான் வாழ்கிறேன்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கரம் கூப்பி உன் பாடல் நான் பாடுவேன்</a:t>
            </a:r>
          </a:p>
        </p:txBody>
      </p:sp>
    </p:spTree>
    <p:extLst>
      <p:ext uri="{BB962C8B-B14F-4D97-AF65-F5344CB8AC3E}">
        <p14:creationId xmlns:p14="http://schemas.microsoft.com/office/powerpoint/2010/main" val="1147341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234187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தாயான தெய்வமே என் துணையான செல்வமே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தேன்தமிழில் கவி புனைந்து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தினமும் உன்னை வாழ்த்துவேன்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தஞ்சமென்று உன்னையே செந்தமிழில் பாடினேன்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பண்போடு வாழ்ந்திட நல்ல மனம் தந்தாய்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வழியில் உண்மையில் நாளும் நடந்திட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உலகெங்கும் நீ வாழ்ந்து சக்தியாகிறாய்</a:t>
            </a:r>
          </a:p>
        </p:txBody>
      </p:sp>
    </p:spTree>
    <p:extLst>
      <p:ext uri="{BB962C8B-B14F-4D97-AF65-F5344CB8AC3E}">
        <p14:creationId xmlns:p14="http://schemas.microsoft.com/office/powerpoint/2010/main" val="176913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084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533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30599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1019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ஆண்டவரே, நாங்கள் உட்கொண்ட இத்திரு உணவு எங்களை உம்மோடு ஒன்றிக்கச் செய்து எங்களுக்கு மீட்பு அளிப்பதாக; அது எங்களை உமது உண்மையின் ஒளியில் உறுதிப்படுத்துவதாக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12870790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9290452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606351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ஞானம் நிறை கன்னிகையே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நாதனைத் தாங்கிய ஆலயமே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மாண்புயர் ஏழு தூண்களுமாய் - 2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பலிபீடமுமாய் அலங்கரித்தாயே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பாவ நிழலே அணுகா பாதுகாத்தார் உமையே பரமன்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 நிழலே அணுகா - தாயுதரம் நீ தரித்திடவே 2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தனதோர் அமலன் தலமெனக் கொண்டார்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47181688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ஞானம் நிறை கன்னிகையே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நாதனைத் தாங்கிய ஆலயமே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மாண்புயர் ஏழு தூண்களுமாய் - 2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பலிபீடமுமாய் அலங்கரித்தாயே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வாழ்வோர் அனைவரின் தாயே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வானுலகை அடையும் வழியே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வாழ்வோர் அனைவரின் தாயே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 இஸ்ராயேல் தாரகையே - 2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வானோர் துதிக்கும் இறைவியே வாழி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82475324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அசிசியாரின்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அமைதிக்காகச்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சமாதானத்தின்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ஆக்கியருளும்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எங்கு பகை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மனவருத்தம்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எங்கு சந்தேகம்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எங்கு இருள்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எங்கு துன்பம்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இன்பத்தையும்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பரப்ப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அருள்தாரும்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47011853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ஆறுதலுக்காக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அலைவதை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விட்டு,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ஆறுதலைக்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கொடுக்க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உழைப்பேனாக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புரிந்துகொள்ளவேண்டும்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 நடப்பதை விட்டு, மற்றவர்களைப் புரிந்துகொள்ள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உழைப்பேனாக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என்னை மற்றவர்கள் நேசிக்க வேண்டும்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தவிப்பதை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விட்டு,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மற்றவர்களை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நேசிக்க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முற்படுவேனாக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கொடுப்பதன்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மூலம்தான்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கொள்ள முடியும்.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மூலம்தான்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முடியும். </a:t>
            </a:r>
          </a:p>
        </p:txBody>
      </p:sp>
    </p:spTree>
    <p:extLst>
      <p:ext uri="{BB962C8B-B14F-4D97-AF65-F5344CB8AC3E}">
        <p14:creationId xmlns:p14="http://schemas.microsoft.com/office/powerpoint/2010/main" val="1886574838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1658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சாவதின்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மூலம்தான்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வாழ்வில் பிறக்க முடியும்.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91266570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128096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81591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378165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213182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82575662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1821815876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………..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912769" y="242721"/>
            <a:ext cx="8279231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நமஸ்காரமும்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</a:p>
          <a:p>
            <a:pPr algn="ctr">
              <a:lnSpc>
                <a:spcPct val="150000"/>
              </a:lnSpc>
            </a:pPr>
            <a:endParaRPr lang="en-US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நிலையான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புகழுக்குரிய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இறை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நற்கருணைக்கு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எல்லா காலமும்,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தொழுகையும்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போற்றியும்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மாட்சிமையும்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கடவது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72" y="120762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764370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11249</TotalTime>
  <Words>5096</Words>
  <Application>Microsoft Office PowerPoint</Application>
  <PresentationFormat>Widescreen</PresentationFormat>
  <Paragraphs>538</Paragraphs>
  <Slides>150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150</vt:i4>
      </vt:variant>
    </vt:vector>
  </HeadingPairs>
  <TitlesOfParts>
    <vt:vector size="159" baseType="lpstr">
      <vt:lpstr>Arial Unicode MS</vt:lpstr>
      <vt:lpstr>Arial</vt:lpstr>
      <vt:lpstr>Bamini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94</cp:revision>
  <dcterms:created xsi:type="dcterms:W3CDTF">2022-07-13T11:51:49Z</dcterms:created>
  <dcterms:modified xsi:type="dcterms:W3CDTF">2024-08-12T12:58:52Z</dcterms:modified>
</cp:coreProperties>
</file>