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2"/>
  </p:notesMasterIdLst>
  <p:sldIdLst>
    <p:sldId id="4294" r:id="rId2"/>
    <p:sldId id="5251" r:id="rId3"/>
    <p:sldId id="5100" r:id="rId4"/>
    <p:sldId id="5021"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4488" r:id="rId32"/>
    <p:sldId id="4489" r:id="rId33"/>
    <p:sldId id="5252" r:id="rId34"/>
    <p:sldId id="5253" r:id="rId35"/>
    <p:sldId id="4361" r:id="rId36"/>
    <p:sldId id="4362" r:id="rId37"/>
    <p:sldId id="4363" r:id="rId38"/>
    <p:sldId id="4364" r:id="rId39"/>
    <p:sldId id="5254" r:id="rId40"/>
    <p:sldId id="5255" r:id="rId41"/>
    <p:sldId id="5256" r:id="rId42"/>
    <p:sldId id="4443" r:id="rId43"/>
    <p:sldId id="4444" r:id="rId44"/>
    <p:sldId id="4352" r:id="rId45"/>
    <p:sldId id="3260" r:id="rId46"/>
    <p:sldId id="4353" r:id="rId47"/>
    <p:sldId id="4061" r:id="rId48"/>
    <p:sldId id="4371" r:id="rId49"/>
    <p:sldId id="4372" r:id="rId50"/>
    <p:sldId id="4354" r:id="rId51"/>
    <p:sldId id="1378" r:id="rId52"/>
    <p:sldId id="4482" r:id="rId53"/>
    <p:sldId id="4285" r:id="rId54"/>
    <p:sldId id="3822" r:id="rId55"/>
    <p:sldId id="4960" r:id="rId56"/>
    <p:sldId id="4490" r:id="rId57"/>
    <p:sldId id="3424" r:id="rId58"/>
    <p:sldId id="1470" r:id="rId59"/>
    <p:sldId id="1471" r:id="rId60"/>
    <p:sldId id="1472" r:id="rId61"/>
    <p:sldId id="4246" r:id="rId62"/>
    <p:sldId id="4247" r:id="rId63"/>
    <p:sldId id="4286" r:id="rId64"/>
    <p:sldId id="1476" r:id="rId65"/>
    <p:sldId id="3972" r:id="rId66"/>
    <p:sldId id="4297" r:id="rId67"/>
    <p:sldId id="4287" r:id="rId68"/>
    <p:sldId id="1480" r:id="rId69"/>
    <p:sldId id="4250" r:id="rId70"/>
    <p:sldId id="4251" r:id="rId71"/>
    <p:sldId id="4288" r:id="rId72"/>
    <p:sldId id="1485" r:id="rId73"/>
    <p:sldId id="4253" r:id="rId74"/>
    <p:sldId id="4254" r:id="rId75"/>
    <p:sldId id="4289" r:id="rId76"/>
    <p:sldId id="1489" r:id="rId77"/>
    <p:sldId id="4485" r:id="rId78"/>
    <p:sldId id="4256" r:id="rId79"/>
    <p:sldId id="4290" r:id="rId80"/>
    <p:sldId id="1494" r:id="rId81"/>
    <p:sldId id="4257" r:id="rId82"/>
    <p:sldId id="4258" r:id="rId83"/>
    <p:sldId id="4291" r:id="rId84"/>
    <p:sldId id="1499" r:id="rId85"/>
    <p:sldId id="4486" r:id="rId86"/>
    <p:sldId id="4260" r:id="rId87"/>
    <p:sldId id="4298" r:id="rId88"/>
    <p:sldId id="4292" r:id="rId89"/>
    <p:sldId id="4299" r:id="rId90"/>
    <p:sldId id="4262" r:id="rId91"/>
    <p:sldId id="4263" r:id="rId92"/>
    <p:sldId id="4293" r:id="rId93"/>
    <p:sldId id="4300" r:id="rId94"/>
    <p:sldId id="4301" r:id="rId95"/>
    <p:sldId id="4302" r:id="rId96"/>
    <p:sldId id="4303" r:id="rId97"/>
    <p:sldId id="4304" r:id="rId98"/>
    <p:sldId id="4305" r:id="rId99"/>
    <p:sldId id="4306" r:id="rId100"/>
    <p:sldId id="4307" r:id="rId101"/>
    <p:sldId id="4483" r:id="rId102"/>
    <p:sldId id="3784" r:id="rId103"/>
    <p:sldId id="3785" r:id="rId104"/>
    <p:sldId id="3786" r:id="rId105"/>
    <p:sldId id="4322" r:id="rId106"/>
    <p:sldId id="3788" r:id="rId107"/>
    <p:sldId id="3789" r:id="rId108"/>
    <p:sldId id="3790" r:id="rId109"/>
    <p:sldId id="3791" r:id="rId110"/>
    <p:sldId id="3792" r:id="rId111"/>
    <p:sldId id="3793" r:id="rId112"/>
    <p:sldId id="3794" r:id="rId113"/>
    <p:sldId id="3795" r:id="rId114"/>
    <p:sldId id="3796" r:id="rId115"/>
    <p:sldId id="3797" r:id="rId116"/>
    <p:sldId id="3798" r:id="rId117"/>
    <p:sldId id="3799" r:id="rId118"/>
    <p:sldId id="3800" r:id="rId119"/>
    <p:sldId id="4323" r:id="rId120"/>
    <p:sldId id="4295" r:id="rId121"/>
    <p:sldId id="3802" r:id="rId122"/>
    <p:sldId id="4324" r:id="rId123"/>
    <p:sldId id="3805" r:id="rId124"/>
    <p:sldId id="3806" r:id="rId125"/>
    <p:sldId id="3807" r:id="rId126"/>
    <p:sldId id="4800" r:id="rId127"/>
    <p:sldId id="4070" r:id="rId128"/>
    <p:sldId id="3694" r:id="rId129"/>
    <p:sldId id="4073" r:id="rId130"/>
    <p:sldId id="4333" r:id="rId131"/>
    <p:sldId id="4074" r:id="rId132"/>
    <p:sldId id="4964" r:id="rId133"/>
    <p:sldId id="4965" r:id="rId134"/>
    <p:sldId id="4982" r:id="rId135"/>
    <p:sldId id="5250" r:id="rId136"/>
    <p:sldId id="4801" r:id="rId137"/>
    <p:sldId id="4330" r:id="rId138"/>
    <p:sldId id="4484" r:id="rId139"/>
    <p:sldId id="4377" r:id="rId140"/>
    <p:sldId id="4378" r:id="rId141"/>
    <p:sldId id="4946" r:id="rId142"/>
    <p:sldId id="4926" r:id="rId143"/>
    <p:sldId id="4927" r:id="rId144"/>
    <p:sldId id="4951" r:id="rId145"/>
    <p:sldId id="4952" r:id="rId146"/>
    <p:sldId id="4953" r:id="rId147"/>
    <p:sldId id="4954" r:id="rId148"/>
    <p:sldId id="4966" r:id="rId149"/>
    <p:sldId id="3835" r:id="rId150"/>
    <p:sldId id="3897"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5573937" y="1649506"/>
            <a:ext cx="6618063"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திங்கள்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spTree>
    <p:extLst>
      <p:ext uri="{BB962C8B-B14F-4D97-AF65-F5344CB8AC3E}">
        <p14:creationId xmlns:p14="http://schemas.microsoft.com/office/powerpoint/2010/main" val="301421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மாந்தர்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அழைப்பை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ஏற்று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வேண்டும்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வேண்டும்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போக்கிட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வேண்டும் கோபம்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நீக்கிட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வேண்டும்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என்றும் -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அடுத்தவரை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அன்பு செய்ய வேண்டும் - 2</a:t>
            </a:r>
          </a:p>
        </p:txBody>
      </p:sp>
    </p:spTree>
    <p:extLst>
      <p:ext uri="{BB962C8B-B14F-4D97-AF65-F5344CB8AC3E}">
        <p14:creationId xmlns:p14="http://schemas.microsoft.com/office/powerpoint/2010/main" val="2962564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மாந்தர்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அழைப்பை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ஏற்று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ஆவியின்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பெற வேண்டும்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ஆற்றலோடு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பணிபுரிய வேண்டும்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வேண்டும் புனிதம்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அடைந்திட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வேண்டும்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அதனால் - இடைவிடாது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செபிக்க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வேண்டும் - 2</a:t>
            </a:r>
          </a:p>
        </p:txBody>
      </p:sp>
    </p:spTree>
    <p:extLst>
      <p:ext uri="{BB962C8B-B14F-4D97-AF65-F5344CB8AC3E}">
        <p14:creationId xmlns:p14="http://schemas.microsoft.com/office/powerpoint/2010/main" val="391330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 மாட்சிமிகு சாயலின் காட்சியை நான் கண்டேன்.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எசேக்கியேல்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2-5, 24-28</a:t>
            </a:r>
          </a:p>
        </p:txBody>
      </p:sp>
    </p:spTree>
    <p:extLst>
      <p:ext uri="{BB962C8B-B14F-4D97-AF65-F5344CB8AC3E}">
        <p14:creationId xmlns:p14="http://schemas.microsoft.com/office/powerpoint/2010/main" val="3029928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யோயாக்கீன் அரசன் நாடு கடத்தப்பட்ட ஐந்தாம் ஆண்டு - கல்தேயர் நாட்டின் கெபார் ஆற்றோரம், பூசி என்ற குருவின் மகன் எசேக்கியேலுக்கு, ஆண்டவரது வாக்கு அருளப்பட்டது. அங்கே ஆண்டவரின் கைவன்மை அவர்மேல் இருந்தது.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உற்றுப் பார்க்கையில், வடக்கிலிருந்து புயற்காற்று விரைந்து வந்தது. மின்னலடிக்கும் பெருமேகத்தையும் அதனைச் சுற்றிச் சுடர்வீசும்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2694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பிழம்பையும், அத்தீப் பிழம்பினுள் மின்னும் வெண்கலம் போன்ற ஒன்றையும் கண்டேன். அதன் நடுவினின்று நான்கு உயிரினங்களின் வடிவம் தோன்றியது. அவற்றின் தோற்றம் மனிதச் சாயலுக்கு ஒப்பாயிருந்தது.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 செல்லும்போது அவற்றின் இறக்கைகள் எழுப்பிய ஒலியைக் கேட்டேன். அது பெருவெள்ளத்தின் இரைச்சல் போன்றும், எல்லாம் வல்லவரின் குரலொலி போன்றும் இருந்தது. அவை இயங்கும்போது ஏற்படும்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6058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இரைச்சலின் ஒலி ஒரு போர்ப் படையின் இரைச்சலை ஒத்த ஆரவாரமாக இருந்தது. அவை நின்றபோது தங்கள் இறக்கைகளை இறக்கிக்கொண்டன. அவை தங்கள் இறக்கைகளை இறக்கி நின்றபோது அவற்றின் தலைக்கு மேலிருந்த கவிகையின் மீதிருந்து குரலொன்று கேட்டது.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அவற்றின் தலைக்கு மேலிருந்த கவிகையின்மீது நீல மணிக்கல் தோற்றமுடைய ஓர் அரியணை போன்ற ஒன்று தெரிந்தது. அந்த அரியணை மேல் மனிதச் சாயலுக்கு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170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ஒப்பான ஓர் உருவமும் தெரிந்தது. அவரது இடைக்கு மேற்புறம் சுற்றிலும் பளபளக்கும் வெண்கலம் போன்றும், நெருப்பு சூழ்ந்திருப்பது போன்றும் இருக்க நான் கண்டேன். அவரது இடைக்குக் கீழ்ப்புறம் நெருப்புப் போன்றும் சுற்றிலும் ஒளிமயமாயும் இருக்கக் கண்டேன். சூழ்ந்திருந்த ஒளியும் கார்கால மேகத்தினிடையே காணப்படும் வானவில் போன்று தோன்றியது.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காட்சி. </a:t>
            </a:r>
          </a:p>
        </p:txBody>
      </p:sp>
    </p:spTree>
    <p:extLst>
      <p:ext uri="{BB962C8B-B14F-4D97-AF65-F5344CB8AC3E}">
        <p14:creationId xmlns:p14="http://schemas.microsoft.com/office/powerpoint/2010/main" val="1654704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நான் பார்த்ததும் முகம் குப்புற விழுந்தேன்; அப்போது ஒருவர் பேசும் குரல் கேட்டேன்.</a:t>
            </a:r>
          </a:p>
        </p:txBody>
      </p:sp>
    </p:spTree>
    <p:extLst>
      <p:ext uri="{BB962C8B-B14F-4D97-AF65-F5344CB8AC3E}">
        <p14:creationId xmlns:p14="http://schemas.microsoft.com/office/powerpoint/2010/main" val="1737430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237252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148: 1-2. 11-12. 13-14</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வானமும் வையமும் உமது மகிமையால் நிறைந்துள்ளன.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 அல்லேலூயா.</a:t>
            </a:r>
          </a:p>
        </p:txBody>
      </p:sp>
    </p:spTree>
    <p:extLst>
      <p:ext uri="{BB962C8B-B14F-4D97-AF65-F5344CB8AC3E}">
        <p14:creationId xmlns:p14="http://schemas.microsoft.com/office/powerpoint/2010/main" val="10295561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விண்ணுலகில் உள்ளவையே, ஆண்டவரைப் போற்றுங்கள்; உன்னதங்களில் அவரைப் போற்றுங்கள்.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அவருடைய தூதர்களே, நீங்கள் யாவரும் அவரைப் போற்றுங்கள்; அவருடைய படைகளே, நீங்கள் யாவரும் அவரைப் போற்றுங்கள்.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வானமும் வையமும் உமது மகிமையால் நிறைந்துள்ளன.</a:t>
            </a:r>
          </a:p>
        </p:txBody>
      </p:sp>
    </p:spTree>
    <p:extLst>
      <p:ext uri="{BB962C8B-B14F-4D97-AF65-F5344CB8AC3E}">
        <p14:creationId xmlns:p14="http://schemas.microsoft.com/office/powerpoint/2010/main" val="2909459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உலகின் அரசர்களே, எல்லா மக்களினங்களே, தலைவர்களே, உலகின் ஆட்சியாளர்களே,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இளைஞரே, கன்னியரே, முதியோரே மற்றும் சிறியோரே, நீங்கள் எல்லாரும் ஆண்டவரைப் போற்றுங்கள்.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வானமும் வையமும் உமது மகிமையால் நிறைந்துள்ளன.</a:t>
            </a:r>
          </a:p>
        </p:txBody>
      </p:sp>
    </p:spTree>
    <p:extLst>
      <p:ext uri="{BB962C8B-B14F-4D97-AF65-F5344CB8AC3E}">
        <p14:creationId xmlns:p14="http://schemas.microsoft.com/office/powerpoint/2010/main" val="1936582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அவர்கள் ஆண்டவரின் பெயரைப் போற்றுவார்களாக; அவரது பெயர் மட்டுமே உயர்ந்தது; அவரது மாட்சி விண்ணையும் மண்ணையும் கடந்தது.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அவர் தம் மக்களின் ஆற்றலை உயர்வுறச் செய்தார்; அவருடைய அனைத்து அடியாரும் அவருக்கு நெருங்கிய அன்பார்ந்த மக்களாகிய இஸ்ரயேல் மக்களும் அவரைப் போற்றுவார்கள். அல்லேலூயா!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வானமும் வையமும் உமது மகிமையால் நிறைந்துள்ளன.</a:t>
            </a:r>
          </a:p>
        </p:txBody>
      </p:sp>
    </p:spTree>
    <p:extLst>
      <p:ext uri="{BB962C8B-B14F-4D97-AF65-F5344CB8AC3E}">
        <p14:creationId xmlns:p14="http://schemas.microsoft.com/office/powerpoint/2010/main" val="1594635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தெச 2: 14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ஆண்டவர் இயேசு கிறிஸ்துவின் மாட்சியை நீங்கள் அடையும் பொருட்டே, நற்செய்தியின் வழியாக அவர் உங்களை அழைத்தார். அல்லேலூயா.</a:t>
            </a:r>
          </a:p>
        </p:txBody>
      </p:sp>
    </p:spTree>
    <p:extLst>
      <p:ext uri="{BB962C8B-B14F-4D97-AF65-F5344CB8AC3E}">
        <p14:creationId xmlns:p14="http://schemas.microsoft.com/office/powerpoint/2010/main" val="3624067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 மகனைக் கொலை செய்வார்கள்; அவர் உயிருடன் எழுப்பப்படுவார்.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 22-27</a:t>
            </a:r>
          </a:p>
        </p:txBody>
      </p:sp>
    </p:spTree>
    <p:extLst>
      <p:ext uri="{BB962C8B-B14F-4D97-AF65-F5344CB8AC3E}">
        <p14:creationId xmlns:p14="http://schemas.microsoft.com/office/powerpoint/2010/main" val="3399101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கலிலேயாவில் சீடர்கள் ஒன்றுதிரண்டிருக்கும் போது இயேசு அவர்களிடம், “மானிட மகன் மக்களின் கையில் ஒப்புவிக்கப்பட இருக்கிறார். அவர்கள் அவரைக் கொலை செய்வார்கள்; ஆனால் அவர் மூன்றாம் நாள் உயிருடன் எழுப்பப்படுவார்” என்றார். அப்பொழுது அவர்கள் மிகவும் துயரடைந்தார்கள்.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கப்பர்நாகுமுக்கு வந்தபோது கோவில் வரியாக இரண்டு திராக்மா தண்டுவோர் பேதுருவிடம் </a:t>
            </a:r>
          </a:p>
        </p:txBody>
      </p:sp>
    </p:spTree>
    <p:extLst>
      <p:ext uri="{BB962C8B-B14F-4D97-AF65-F5344CB8AC3E}">
        <p14:creationId xmlns:p14="http://schemas.microsoft.com/office/powerpoint/2010/main" val="1084977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 “உங்கள் போதகர் இரண்டு திராக்மா வரியைச் செலுத்துவதில்லையா?” என்று கேட்டனர். அவர், “ஆம், செலுத்துகிறார்”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வீட்டிற்குள் வந்து பேதுரு பேசத் தொடங்குவதற்கு முன்பே இயேசு, “சீமோனே உனக்கு எப்படித் தோன்றுகிறது? இவ்வுலக அரசர்கள் சுங்க வரியையோ தலைவரியையோ யாரிடமிருந்து பெறுகின்றார்கள்? தங்களுடைய மக்களிடமிருந்தா?</a:t>
            </a:r>
          </a:p>
        </p:txBody>
      </p:sp>
    </p:spTree>
    <p:extLst>
      <p:ext uri="{BB962C8B-B14F-4D97-AF65-F5344CB8AC3E}">
        <p14:creationId xmlns:p14="http://schemas.microsoft.com/office/powerpoint/2010/main" val="2407012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மற்றவரிடமிருந்தா?” என்று கேட்டார். “மற்றவரிடமிருந்துதான்” என்று பேதுரு பதிலளித்தார்.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அவரிடம், “அப்படியானால் குடிமக்கள் இதற்குக் கட்டுப்பட்டவரல்ல. ஆயினும் நாம் அவர்களுக்குத் தடையாய் இருக்கக் கூடாது. எனவே நீ போய்க் கடலில் தூண்டில் போடு; முதலில் அகப்படும் மீனை எடுத்து அதன் வாயைத் திறந்து பார்த்தால்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ஸ்தாத்தேர்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நாணயத்தைக்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காண்பாய்.</a:t>
            </a:r>
          </a:p>
        </p:txBody>
      </p:sp>
    </p:spTree>
    <p:extLst>
      <p:ext uri="{BB962C8B-B14F-4D97-AF65-F5344CB8AC3E}">
        <p14:creationId xmlns:p14="http://schemas.microsoft.com/office/powerpoint/2010/main" val="26549517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60712"/>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எடுத்து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அவர்களிடம் செலுத்து” என்றார்.</a:t>
            </a:r>
          </a:p>
        </p:txBody>
      </p:sp>
    </p:spTree>
    <p:extLst>
      <p:ext uri="{BB962C8B-B14F-4D97-AF65-F5344CB8AC3E}">
        <p14:creationId xmlns:p14="http://schemas.microsoft.com/office/powerpoint/2010/main" val="25575680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 காணிக்கை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 மனித உறவின்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காணிக்கை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மேகங்கள்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வான்மழை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அருவியாகுமே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வரம் ஒன்று தா (2) இதய காணிக்கை</a:t>
            </a:r>
          </a:p>
        </p:txBody>
      </p:sp>
    </p:spTree>
    <p:extLst>
      <p:ext uri="{BB962C8B-B14F-4D97-AF65-F5344CB8AC3E}">
        <p14:creationId xmlns:p14="http://schemas.microsoft.com/office/powerpoint/2010/main" val="1493144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 காணிக்கை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 மனித உறவின்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காணிக்கை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உயர்ந்திடவே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 உள்ளம் தா (2) இதய காணிக்கை</a:t>
            </a:r>
          </a:p>
        </p:txBody>
      </p:sp>
    </p:spTree>
    <p:extLst>
      <p:ext uri="{BB962C8B-B14F-4D97-AF65-F5344CB8AC3E}">
        <p14:creationId xmlns:p14="http://schemas.microsoft.com/office/powerpoint/2010/main" val="41788875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435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நானிலம் மகிழ</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இறையரசோ</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409112312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530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பதிக்கின்றார்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அன்புடன் அழைக்கின்றார்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பொன்னாளிதே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 சுகமான புது இராகமே-2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 உண்டாகும்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- 3</a:t>
            </a:r>
          </a:p>
        </p:txBody>
      </p:sp>
    </p:spTree>
    <p:extLst>
      <p:ext uri="{BB962C8B-B14F-4D97-AF65-F5344CB8AC3E}">
        <p14:creationId xmlns:p14="http://schemas.microsoft.com/office/powerpoint/2010/main" val="13172691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435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நானிலம் மகிழ</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இறையரசோ</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37928975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530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சேற்றினிலே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தாமரையாய்த்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நறுமணமாய்க்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பணிவாழ்வுக்காய்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பரிசாக்கினேன்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 சுகமான புது இராகமே-2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 உண்டாகும்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- 3</a:t>
            </a:r>
          </a:p>
        </p:txBody>
      </p:sp>
    </p:spTree>
    <p:extLst>
      <p:ext uri="{BB962C8B-B14F-4D97-AF65-F5344CB8AC3E}">
        <p14:creationId xmlns:p14="http://schemas.microsoft.com/office/powerpoint/2010/main" val="1346400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4350"/>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நானிலம் மகிழ</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இறையரசோ</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0916360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391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 மடிதான் உலகம் அவள் தாளைப் பணிந்திடுவோம்-2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சேயின் மடிதான் மோட்சம்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சேசுவைத் தொழுதிடுவோம்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 என்றும் வாழ நல்லது எல்லாம் தருவாள்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உள்ளம் என்றும் மகிழ</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 வழியில் நாம் நடப்போம்</a:t>
            </a:r>
          </a:p>
        </p:txBody>
      </p:sp>
    </p:spTree>
    <p:extLst>
      <p:ext uri="{BB962C8B-B14F-4D97-AF65-F5344CB8AC3E}">
        <p14:creationId xmlns:p14="http://schemas.microsoft.com/office/powerpoint/2010/main" val="35939844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391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 மடிதான் உலகம் அவள் தாளைப் பணிந்திடுவோம்-2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சேயின் மடிதான் மோட்சம்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சேசுவைத் தொழுதிடுவோம்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 மரியாள் உள்ளம் ஆழம் காணாக் கடலாம்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கருணை உருவாய்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ஆண்டவன் தந்த அரும்பொருளாம்</a:t>
            </a:r>
          </a:p>
        </p:txBody>
      </p:sp>
    </p:spTree>
    <p:extLst>
      <p:ext uri="{BB962C8B-B14F-4D97-AF65-F5344CB8AC3E}">
        <p14:creationId xmlns:p14="http://schemas.microsoft.com/office/powerpoint/2010/main" val="241002360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11250</TotalTime>
  <Words>5098</Words>
  <Application>Microsoft Office PowerPoint</Application>
  <PresentationFormat>Widescreen</PresentationFormat>
  <Paragraphs>546</Paragraphs>
  <Slides>150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150</vt:i4>
      </vt:variant>
    </vt:vector>
  </HeadingPairs>
  <TitlesOfParts>
    <vt:vector size="15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88</cp:revision>
  <dcterms:created xsi:type="dcterms:W3CDTF">2022-07-13T11:51:49Z</dcterms:created>
  <dcterms:modified xsi:type="dcterms:W3CDTF">2024-08-12T12:09:22Z</dcterms:modified>
</cp:coreProperties>
</file>