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6"/>
  </p:notesMasterIdLst>
  <p:sldIdLst>
    <p:sldId id="4328" r:id="rId2"/>
    <p:sldId id="5251" r:id="rId3"/>
    <p:sldId id="4410" r:id="rId4"/>
    <p:sldId id="5252" r:id="rId5"/>
    <p:sldId id="3867" r:id="rId6"/>
    <p:sldId id="3866" r:id="rId7"/>
    <p:sldId id="3868"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488" r:id="rId35"/>
    <p:sldId id="4489" r:id="rId36"/>
    <p:sldId id="3290" r:id="rId37"/>
    <p:sldId id="3292" r:id="rId38"/>
    <p:sldId id="5253" r:id="rId39"/>
    <p:sldId id="5254" r:id="rId40"/>
    <p:sldId id="5255" r:id="rId41"/>
    <p:sldId id="5256" r:id="rId42"/>
    <p:sldId id="5257" r:id="rId43"/>
    <p:sldId id="5258" r:id="rId44"/>
    <p:sldId id="3259" r:id="rId45"/>
    <p:sldId id="3297" r:id="rId46"/>
    <p:sldId id="3320" r:id="rId47"/>
    <p:sldId id="5259" r:id="rId48"/>
    <p:sldId id="5260" r:id="rId49"/>
    <p:sldId id="4352" r:id="rId50"/>
    <p:sldId id="3260" r:id="rId51"/>
    <p:sldId id="4353" r:id="rId52"/>
    <p:sldId id="4061" r:id="rId53"/>
    <p:sldId id="4371" r:id="rId54"/>
    <p:sldId id="4372" r:id="rId55"/>
    <p:sldId id="4354" r:id="rId56"/>
    <p:sldId id="4464" r:id="rId57"/>
    <p:sldId id="1378" r:id="rId58"/>
    <p:sldId id="4482" r:id="rId59"/>
    <p:sldId id="4547" r:id="rId60"/>
    <p:sldId id="4242" r:id="rId61"/>
    <p:sldId id="4960" r:id="rId62"/>
    <p:sldId id="4490" r:id="rId63"/>
    <p:sldId id="3424" r:id="rId64"/>
    <p:sldId id="1470" r:id="rId65"/>
    <p:sldId id="1471" r:id="rId66"/>
    <p:sldId id="1472" r:id="rId67"/>
    <p:sldId id="4246" r:id="rId68"/>
    <p:sldId id="4247" r:id="rId69"/>
    <p:sldId id="4286" r:id="rId70"/>
    <p:sldId id="1476" r:id="rId71"/>
    <p:sldId id="3972" r:id="rId72"/>
    <p:sldId id="4297" r:id="rId73"/>
    <p:sldId id="4287" r:id="rId74"/>
    <p:sldId id="1480" r:id="rId75"/>
    <p:sldId id="4250" r:id="rId76"/>
    <p:sldId id="4251" r:id="rId77"/>
    <p:sldId id="4288" r:id="rId78"/>
    <p:sldId id="1485" r:id="rId79"/>
    <p:sldId id="4253" r:id="rId80"/>
    <p:sldId id="4254" r:id="rId81"/>
    <p:sldId id="4289" r:id="rId82"/>
    <p:sldId id="1489" r:id="rId83"/>
    <p:sldId id="4485" r:id="rId84"/>
    <p:sldId id="4256" r:id="rId85"/>
    <p:sldId id="4290" r:id="rId86"/>
    <p:sldId id="1494" r:id="rId87"/>
    <p:sldId id="4257" r:id="rId88"/>
    <p:sldId id="4258" r:id="rId89"/>
    <p:sldId id="4291" r:id="rId90"/>
    <p:sldId id="1499" r:id="rId91"/>
    <p:sldId id="4486" r:id="rId92"/>
    <p:sldId id="4260" r:id="rId93"/>
    <p:sldId id="4298" r:id="rId94"/>
    <p:sldId id="4292" r:id="rId95"/>
    <p:sldId id="4299" r:id="rId96"/>
    <p:sldId id="4262" r:id="rId97"/>
    <p:sldId id="4263" r:id="rId98"/>
    <p:sldId id="4293" r:id="rId99"/>
    <p:sldId id="4300" r:id="rId100"/>
    <p:sldId id="4301" r:id="rId101"/>
    <p:sldId id="4302" r:id="rId102"/>
    <p:sldId id="4303" r:id="rId103"/>
    <p:sldId id="4304" r:id="rId104"/>
    <p:sldId id="4305" r:id="rId105"/>
    <p:sldId id="4306" r:id="rId106"/>
    <p:sldId id="4307" r:id="rId107"/>
    <p:sldId id="4483" r:id="rId108"/>
    <p:sldId id="3784" r:id="rId109"/>
    <p:sldId id="3785" r:id="rId110"/>
    <p:sldId id="3786" r:id="rId111"/>
    <p:sldId id="4322" r:id="rId112"/>
    <p:sldId id="3788" r:id="rId113"/>
    <p:sldId id="3789" r:id="rId114"/>
    <p:sldId id="3790" r:id="rId115"/>
    <p:sldId id="3791" r:id="rId116"/>
    <p:sldId id="3792" r:id="rId117"/>
    <p:sldId id="3793" r:id="rId118"/>
    <p:sldId id="3794" r:id="rId119"/>
    <p:sldId id="3795" r:id="rId120"/>
    <p:sldId id="3796" r:id="rId121"/>
    <p:sldId id="3797" r:id="rId122"/>
    <p:sldId id="3798" r:id="rId123"/>
    <p:sldId id="3799" r:id="rId124"/>
    <p:sldId id="3800" r:id="rId125"/>
    <p:sldId id="4323" r:id="rId126"/>
    <p:sldId id="4295" r:id="rId127"/>
    <p:sldId id="3802" r:id="rId128"/>
    <p:sldId id="4324" r:id="rId129"/>
    <p:sldId id="3805" r:id="rId130"/>
    <p:sldId id="3806" r:id="rId131"/>
    <p:sldId id="3807" r:id="rId132"/>
    <p:sldId id="4800" r:id="rId133"/>
    <p:sldId id="4355" r:id="rId134"/>
    <p:sldId id="4523" r:id="rId135"/>
    <p:sldId id="4964" r:id="rId136"/>
    <p:sldId id="4965" r:id="rId137"/>
    <p:sldId id="4982" r:id="rId138"/>
    <p:sldId id="5250" r:id="rId139"/>
    <p:sldId id="4801" r:id="rId140"/>
    <p:sldId id="4330" r:id="rId141"/>
    <p:sldId id="4484" r:id="rId142"/>
    <p:sldId id="3487" r:id="rId143"/>
    <p:sldId id="4938" r:id="rId144"/>
    <p:sldId id="4939" r:id="rId145"/>
    <p:sldId id="4941" r:id="rId146"/>
    <p:sldId id="4942" r:id="rId147"/>
    <p:sldId id="4943" r:id="rId148"/>
    <p:sldId id="4951" r:id="rId149"/>
    <p:sldId id="4952" r:id="rId150"/>
    <p:sldId id="4953" r:id="rId151"/>
    <p:sldId id="4954" r:id="rId152"/>
    <p:sldId id="4966" r:id="rId153"/>
    <p:sldId id="3835" r:id="rId154"/>
    <p:sldId id="3897" r:id="rId1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12-Aug-24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oan Churches | Information on all Churches in Goa">
            <a:extLst>
              <a:ext uri="{FF2B5EF4-FFF2-40B4-BE49-F238E27FC236}">
                <a16:creationId xmlns:a16="http://schemas.microsoft.com/office/drawing/2014/main" id="{4DE67276-E7CC-A631-90D3-2898C0833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6"/>
            <a:ext cx="5119687"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921624" y="1924996"/>
            <a:ext cx="72703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வெள்ளி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spTree>
    <p:extLst>
      <p:ext uri="{BB962C8B-B14F-4D97-AF65-F5344CB8AC3E}">
        <p14:creationId xmlns:p14="http://schemas.microsoft.com/office/powerpoint/2010/main" val="898681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89180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இருளின்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ஆட்சியை முறியடிக்க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நிகழ்ந்த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நினைப்போம்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மைந்தனே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பலிப்பொருளாய்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தன்னை இழந்த தியாகம் உரைப்போம்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சுயநலம் மறைய சமத்துவம் மலர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 பரிவு கொண்ட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வளர்ப்போம்</a:t>
            </a:r>
          </a:p>
        </p:txBody>
      </p:sp>
    </p:spTree>
    <p:extLst>
      <p:ext uri="{BB962C8B-B14F-4D97-AF65-F5344CB8AC3E}">
        <p14:creationId xmlns:p14="http://schemas.microsoft.com/office/powerpoint/2010/main" val="2136483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641588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இறைவன் வார்த்தையை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எடுத்துரைக்கும்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இந்த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விருந்தினை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திருவிருந்து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வலிமையில்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வளர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வாஞ்சையில்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திகழ</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வள்ளல்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அழைப்பினை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ஏற்போம்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364183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842122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கொணர்ந்தேன்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24: 1-13</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செக்கேமில்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முதியோர்களையும்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தலைவர்களையும்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அழைத்தார். அவர்கள் கடவுள் முன்னிலையில்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மக்களுக்கும் கூறியது: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முற்காலத்தில்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உட்பட்ட உங்கள் மூதாதையர் நதிக்கு அப்பால்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வாழ்ந்தபொழுது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மற்ற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ஊழியம் செய்தனர்.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முழுவதிலும்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சென்றேன்; அவனது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வழிமரபைப்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ஈசாக்கை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ஈசாக்கிற்கு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ஏசாவையும்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ஏசாவுக்கு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உடைமையாக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03781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எகிப்திற்குச்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அனுப்பி அங்கே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பின்னர் உங்களை வெளியே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கொணர்ந்தேன்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கொணர்ந்தேன்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குதிரைகளுடன்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செங்கடலுக்குள்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52400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எகிப்தியருக்கும்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வைத்தார்.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எகிப்தியரைக்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அமிழ்த்தினார்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எகிப்தியருக்குச்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கண்கள்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நீண்ட காலம்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பாலைநிலத்தில்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கிழக்கில்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எமோரியரின்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வந்தேன்.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70467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உங்களுடன்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அவர்களை உங்கள் கையில் ஒப்படைத்தேன். அவர்களது நிலத்தை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உடைமையாக்கிக்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அழித்து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ஒழித்தேன்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சபிக்குமாறு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அழைக்க ஆள்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69317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பிலயாமுக்குச்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செவிகொடுக்க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உங்களுக்கு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எரிகோவுக்கு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எரிகோவின்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எமோரியரும்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கிர்காசியரும்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எபூசியரும்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அவர்களையும் உங்கள் கையில் ஒப்படைத்தேன்.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1518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உங்களுக்கு முன்னே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அனுப்பினேன். அவை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விரட்டின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நீங்கள் உழுது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நிலத்தில் அறுவடை செய்தீர்கள்.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தோட்டங்களின்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நுகர்கின்றீர்கள்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 அனைத்தும்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526522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136: 1-3. 16-18. 21,22,24 (பல்லவி: 1</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என்றும் உள்ளது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19700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நல்லவர்.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இறைவனுக்கு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தலைவர்களின் தலைவருக்கு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என்றும் உள்ளது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101023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நிலத்தில்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வழிநடத்தியவர்க்கு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வீழ்த்தியவர்க்கு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கொன்றழித்தவர்க்கு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என்றும் உள்ளது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636167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மக்களுக்கு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ஈந்தவர்க்கு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ஈந்தவர்க்கு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24</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எதிரிகளினின்று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என்றும் உள்ளது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94328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தெச 2: 13</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கடவுளின் வார்த்தையை நீங்கள் எங்களிடமிருந்து கேட்டபோது அதை மனித வார்த்தையாக அல்ல, கடவுளின் வார்த்தையாகவே ஏற்றுக்கொண்டீர்கள். அல்லேலூயா.</a:t>
            </a:r>
          </a:p>
        </p:txBody>
      </p:sp>
    </p:spTree>
    <p:extLst>
      <p:ext uri="{BB962C8B-B14F-4D97-AF65-F5344CB8AC3E}">
        <p14:creationId xmlns:p14="http://schemas.microsoft.com/office/powerpoint/2010/main" val="36240674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கடின உள்ளத்தின் பொருட்டே உங்கள் மனைவியரை விலக்கிவிட மோசே அனுமதி அளித்தார். ஆனால் தொடக்கமுதல் அவ்வாறு இல்லை</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3-12</a:t>
            </a:r>
          </a:p>
        </p:txBody>
      </p:sp>
    </p:spTree>
    <p:extLst>
      <p:ext uri="{BB962C8B-B14F-4D97-AF65-F5344CB8AC3E}">
        <p14:creationId xmlns:p14="http://schemas.microsoft.com/office/powerpoint/2010/main" val="33991011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பரிசேயர் இயேசுவை அணுகி, அவரைச் சோதிக்கும் நோக்குடன், “ஒருவர் தம் மனைவியை எக்காரணத்தையாவது முன்னிட்டு விலக்கி விடுவது முறையா?” என்று கேட்டனர்.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மறுமொழியாக, “படைப்பின் தொடக்கத்திலேயே கடவுள் ‘ஆணும் பெண்ணுமாக அவர்களைப் படைத்தார்’ என்று நீங்கள் மறைநூலில் வாசித்ததில்லையா?” என்று கேட்டார்.</a:t>
            </a:r>
          </a:p>
        </p:txBody>
      </p:sp>
    </p:spTree>
    <p:extLst>
      <p:ext uri="{BB962C8B-B14F-4D97-AF65-F5344CB8AC3E}">
        <p14:creationId xmlns:p14="http://schemas.microsoft.com/office/powerpoint/2010/main" val="10849775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அவர், “இதனால் கணவன் தன் தாய் தந்தையை விட்டுவிட்டுத் தன் மனைவியுடன் ஒன்றித்திருப்பான். இருவரும் ஒரே உடலாய் இருப்பர். இனி அவர்கள் இருவர் அல்ல; ஒரே உடல். எனவே கடவுள் இணைத்ததை மனிதர் பிரிக்காதிருக்கட்டும்”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அவரைப் பார்த்து, “அப்படியானால் மணவிலக்குச் சான்றிதழைக் கொடுத்து மனைவியை விலக்கி விடலாம் என்று மோசே கட்டளையிட்டது ஏன்?”</a:t>
            </a:r>
          </a:p>
        </p:txBody>
      </p:sp>
    </p:spTree>
    <p:extLst>
      <p:ext uri="{BB962C8B-B14F-4D97-AF65-F5344CB8AC3E}">
        <p14:creationId xmlns:p14="http://schemas.microsoft.com/office/powerpoint/2010/main" val="2407012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அவர், “உங்கள் கடின உள்ளத்தின் பொருட்டே உங்கள் மனைவியரை விலக்கிவிடலாம் என்று மோசே உங்களுக்கு அனுமதி அளித்தார். ஆனால் தொடக்கமுதல் அவ்வாறு இல்லை. பரத்தைமையில் ஈடுபட்டதற்காக அன்றி வேறு எக்காரணத்தையாவது முன்னிட்டுத் தன் மனைவியை விலக்கிவிட்டு வேறொரு பெண்ணை மணப்பவன் எவனும் விபசாரம் செய்கிறான் என நான் உங்களுக்குச்</a:t>
            </a:r>
          </a:p>
        </p:txBody>
      </p:sp>
    </p:spTree>
    <p:extLst>
      <p:ext uri="{BB962C8B-B14F-4D97-AF65-F5344CB8AC3E}">
        <p14:creationId xmlns:p14="http://schemas.microsoft.com/office/powerpoint/2010/main" val="26549517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சொல்கிறேன்”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சீடர்கள் அவரை நோக்கி, “கணவர் மனைவியர் உறவு நிலை இத்தகையது என்றால் திருமணம் செய்துகொள்ளாதிருப்பதே நல்லது” என்றார்கள். அதற்கு அவர், “அருள்கொடை பெற்றவரன்றி வேறு எவரும் இக்கூற்றை ஏற்றுக்கொள்ள முடியாது. சிலர் பிறவியிலேயே மணஉறவு கொள்ள முடியாதவராய் இருக்கின்றனர். வேறு சிலர் மனிதரால் அந்நிலைக்கு ஆளாக்கப்படுகின்றனர்.</a:t>
            </a:r>
          </a:p>
        </p:txBody>
      </p:sp>
    </p:spTree>
    <p:extLst>
      <p:ext uri="{BB962C8B-B14F-4D97-AF65-F5344CB8AC3E}">
        <p14:creationId xmlns:p14="http://schemas.microsoft.com/office/powerpoint/2010/main" val="25575680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மற்றும் சிலர் விண்ணரசின் பொருட்டு அந்நிலைக்குத் தம்மையே ஆளாக்கிக் கொள்கின்றனர். இதை ஏற்றுக்கொள்ளக் கூடியவர் ஏற்றுக்கொள்ளட்டும்” என்றார்.</a:t>
            </a:r>
          </a:p>
        </p:txBody>
      </p:sp>
    </p:spTree>
    <p:extLst>
      <p:ext uri="{BB962C8B-B14F-4D97-AF65-F5344CB8AC3E}">
        <p14:creationId xmlns:p14="http://schemas.microsoft.com/office/powerpoint/2010/main" val="36251865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உண்மைக்காக வாழ்ந்திடும் நெஞ்சம் என்னில் உண்டு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கொடுக்கவும் துணிந்திடும் உந்தன் பாதை சென்று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நெஞ்சில் வாழ்பவன் நீ 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அச்சம் கொள்வதும் வீண்தானே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பணியில் ஆயிரம் தடைகள் வந்திடுமாயினும்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 வழியில் பயணம் தொடரும்</a:t>
            </a:r>
          </a:p>
        </p:txBody>
      </p:sp>
    </p:spTree>
    <p:extLst>
      <p:ext uri="{BB962C8B-B14F-4D97-AF65-F5344CB8AC3E}">
        <p14:creationId xmlns:p14="http://schemas.microsoft.com/office/powerpoint/2010/main" val="38494807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867588"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எந்தன் வாழ்வின் பொருளினை உந்தன் வாழ்வில் </a:t>
            </a:r>
            <a:r>
              <a:rPr lang="ta-IN" sz="28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சுயநலத்தின் திரைகளைக் களைந்து என்னைத் தந்தேன்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ஜீவன் என்னாலே உயிர் வாழ்ந்தால்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தானே உம் முன்னால் பெரிதாகும்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மகிழ்வைத் தேடும் மானிடர் மகிழ்ந்திட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 என்னை இயேசுவே - உனது கரத்தில் ஏற்க வேண்டி</a:t>
            </a:r>
          </a:p>
        </p:txBody>
      </p:sp>
    </p:spTree>
    <p:extLst>
      <p:ext uri="{BB962C8B-B14F-4D97-AF65-F5344CB8AC3E}">
        <p14:creationId xmlns:p14="http://schemas.microsoft.com/office/powerpoint/2010/main" val="24925546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குறையாத அன்பு கடல் போல வந்து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நிறைவாக என்னில் அலை மோதுதே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அலைமீது இயேசு அசைந்தாடி வரவே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பலகோடி கீதம் உருவாகுதே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கண்மூடி இரவில் நான் தூங்கும்போது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கண்ணான இயேசு என்னைக் காக்கின்றார் (2) - உன்னை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எண்ணாத என்னை எந்நாளும் எண்ணி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மண்மீது வாழ வழிசெய்கிறார் ஆ... (நான்) -2</a:t>
            </a:r>
          </a:p>
        </p:txBody>
      </p:sp>
    </p:spTree>
    <p:extLst>
      <p:ext uri="{BB962C8B-B14F-4D97-AF65-F5344CB8AC3E}">
        <p14:creationId xmlns:p14="http://schemas.microsoft.com/office/powerpoint/2010/main" val="120154142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குறையாத அன்பு கடல் போல வந்து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நிறைவாக என்னில் அலை மோதுதே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அலைமீது இயேசு அசைந்தாடி வரவே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பலகோடி கீதம் உருவாகுதே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அடிவானம் தோன்றும் விடிவெள்ளி என்றும்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தொடர்கின்ற இரவின் முடிவாகுமே (2) - மண்ணில்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துடிக்கின்ற ஏழை வடிக்கின்ற கண்ணீர்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துடைக்கின்ற இயேசு அரசாகுமே ஆ...(கண்ணீர்) - 2</a:t>
            </a:r>
          </a:p>
        </p:txBody>
      </p:sp>
    </p:spTree>
    <p:extLst>
      <p:ext uri="{BB962C8B-B14F-4D97-AF65-F5344CB8AC3E}">
        <p14:creationId xmlns:p14="http://schemas.microsoft.com/office/powerpoint/2010/main" val="21539347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அன்பை மறந்திடுவாயோ</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மறந்திடுவாயோ மனித பண்பிருந்தால் இயேசுவின் அன்பை</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மறந்திடாதிருக்க நீ சிலுவையிலே அவர்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மரித்து தொங்கிடும் காட்சி மனதில் நில்லாதோ ­ இயேசுவின்</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அளவில்லா அன்பு அதிசய அன்பு</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ஆழம் அகலம் நீளம் எல்லை காணா அன்பு</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களங்கமில்லா அன்பு கருணைசேர் அன்பு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கல்வாரி மலை கண்ணீர் சொல்லிடும் அன்பு ­ இயேசுவின்</a:t>
            </a:r>
          </a:p>
        </p:txBody>
      </p:sp>
    </p:spTree>
    <p:extLst>
      <p:ext uri="{BB962C8B-B14F-4D97-AF65-F5344CB8AC3E}">
        <p14:creationId xmlns:p14="http://schemas.microsoft.com/office/powerpoint/2010/main" val="211947965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குடும்பங்களை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உபகாரங்களையும்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சொல்லமுடியாத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நன்மைத்தனத்தையும்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சாஷ்டாங்கமாக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11084253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சகலரையும்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எங்களை ஆசீர்வதித்து இப்போதும் 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நோகச்செய்திருந்தால்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பரிகாரம் செய்கிறோம்.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a:t>
            </a:r>
          </a:p>
        </p:txBody>
      </p:sp>
    </p:spTree>
    <p:extLst>
      <p:ext uri="{BB962C8B-B14F-4D97-AF65-F5344CB8AC3E}">
        <p14:creationId xmlns:p14="http://schemas.microsoft.com/office/powerpoint/2010/main" val="38261837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உலகத்திலிருக்கும்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பலவீனர்களுக்கு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விருந்தாப்பியர்களுக்கு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ஊன்றுகோலும்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விதவைகளுக்கு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தஞ்சமுமாயிருக்கத்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அவஸ்தைப்படுகிறவர்கள்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காத்திருப்பீராக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1170966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இரக்கமுள்ள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எவ்வளவோ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விசாரணையிலுள்ள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மரண சமயத்தில்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3680797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திருச்சிநேகத்தில்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ஜீவித்து, மரித்து நித்திய காலமும் எங்கள் குடும்பம்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நம்பிக்கையை </a:t>
            </a:r>
            <a:r>
              <a:rPr lang="ta-IN" sz="3600" b="1" i="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பெயரில் வைக்கிறேன்.</a:t>
            </a:r>
          </a:p>
        </p:txBody>
      </p:sp>
    </p:spTree>
    <p:extLst>
      <p:ext uri="{BB962C8B-B14F-4D97-AF65-F5344CB8AC3E}">
        <p14:creationId xmlns:p14="http://schemas.microsoft.com/office/powerpoint/2010/main" val="145811951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11250</TotalTime>
  <Words>5331</Words>
  <Application>Microsoft Office PowerPoint</Application>
  <PresentationFormat>Widescreen</PresentationFormat>
  <Paragraphs>554</Paragraphs>
  <Slides>154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154</vt:i4>
      </vt:variant>
    </vt:vector>
  </HeadingPairs>
  <TitlesOfParts>
    <vt:vector size="163"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89</cp:revision>
  <dcterms:created xsi:type="dcterms:W3CDTF">2022-07-13T11:51:49Z</dcterms:created>
  <dcterms:modified xsi:type="dcterms:W3CDTF">2024-08-12T12:50:04Z</dcterms:modified>
</cp:coreProperties>
</file>