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94" r:id="rId2"/>
    <p:sldId id="3363" r:id="rId3"/>
    <p:sldId id="4227" r:id="rId4"/>
    <p:sldId id="3874" r:id="rId5"/>
    <p:sldId id="4534" r:id="rId6"/>
    <p:sldId id="4535" r:id="rId7"/>
    <p:sldId id="4536" r:id="rId8"/>
    <p:sldId id="4537" r:id="rId9"/>
    <p:sldId id="4957" r:id="rId10"/>
    <p:sldId id="4958" r:id="rId11"/>
    <p:sldId id="4959" r:id="rId12"/>
    <p:sldId id="4960" r:id="rId13"/>
    <p:sldId id="4961" r:id="rId14"/>
    <p:sldId id="4962" r:id="rId15"/>
    <p:sldId id="4963" r:id="rId16"/>
    <p:sldId id="4964" r:id="rId17"/>
    <p:sldId id="4965" r:id="rId18"/>
    <p:sldId id="4966" r:id="rId19"/>
    <p:sldId id="4967" r:id="rId20"/>
    <p:sldId id="4968" r:id="rId21"/>
    <p:sldId id="4969" r:id="rId22"/>
    <p:sldId id="4970" r:id="rId23"/>
    <p:sldId id="4971" r:id="rId24"/>
    <p:sldId id="4972" r:id="rId25"/>
    <p:sldId id="4973" r:id="rId26"/>
    <p:sldId id="4974" r:id="rId27"/>
    <p:sldId id="4975" r:id="rId28"/>
    <p:sldId id="4976" r:id="rId29"/>
    <p:sldId id="4977" r:id="rId30"/>
    <p:sldId id="4978" r:id="rId31"/>
    <p:sldId id="3417" r:id="rId32"/>
    <p:sldId id="4023" r:id="rId33"/>
    <p:sldId id="3290" r:id="rId34"/>
    <p:sldId id="3292" r:id="rId35"/>
    <p:sldId id="4485" r:id="rId36"/>
    <p:sldId id="3259" r:id="rId37"/>
    <p:sldId id="3297" r:id="rId38"/>
    <p:sldId id="3320" r:id="rId39"/>
    <p:sldId id="4486" r:id="rId40"/>
    <p:sldId id="3246" r:id="rId41"/>
    <p:sldId id="4979" r:id="rId42"/>
    <p:sldId id="3303" r:id="rId43"/>
    <p:sldId id="3338" r:id="rId44"/>
    <p:sldId id="4487" r:id="rId45"/>
    <p:sldId id="4488" r:id="rId46"/>
    <p:sldId id="1378" r:id="rId47"/>
    <p:sldId id="4482" r:id="rId48"/>
    <p:sldId id="4313" r:id="rId49"/>
    <p:sldId id="4049" r:id="rId50"/>
    <p:sldId id="4120" r:id="rId51"/>
    <p:sldId id="4122" r:id="rId52"/>
    <p:sldId id="4121" r:id="rId53"/>
    <p:sldId id="3423" r:id="rId54"/>
    <p:sldId id="3408" r:id="rId55"/>
    <p:sldId id="3424" r:id="rId56"/>
    <p:sldId id="3879" r:id="rId57"/>
    <p:sldId id="3447" r:id="rId58"/>
    <p:sldId id="3880" r:id="rId59"/>
    <p:sldId id="4307" r:id="rId60"/>
    <p:sldId id="4483" r:id="rId61"/>
    <p:sldId id="3784" r:id="rId62"/>
    <p:sldId id="3785" r:id="rId63"/>
    <p:sldId id="3786" r:id="rId64"/>
    <p:sldId id="4980" r:id="rId65"/>
    <p:sldId id="3788" r:id="rId66"/>
    <p:sldId id="3789" r:id="rId67"/>
    <p:sldId id="3790" r:id="rId68"/>
    <p:sldId id="3791" r:id="rId69"/>
    <p:sldId id="3792" r:id="rId70"/>
    <p:sldId id="3793" r:id="rId71"/>
    <p:sldId id="3794" r:id="rId72"/>
    <p:sldId id="4981" r:id="rId73"/>
    <p:sldId id="4982" r:id="rId74"/>
    <p:sldId id="4983" r:id="rId75"/>
    <p:sldId id="4984" r:id="rId76"/>
    <p:sldId id="4985" r:id="rId77"/>
    <p:sldId id="4986" r:id="rId78"/>
    <p:sldId id="4987" r:id="rId79"/>
    <p:sldId id="4988" r:id="rId80"/>
    <p:sldId id="4989" r:id="rId81"/>
    <p:sldId id="4990" r:id="rId82"/>
    <p:sldId id="4991" r:id="rId83"/>
    <p:sldId id="4992" r:id="rId84"/>
    <p:sldId id="4993" r:id="rId85"/>
    <p:sldId id="3887" r:id="rId86"/>
    <p:sldId id="4468" r:id="rId87"/>
    <p:sldId id="4529" r:id="rId88"/>
    <p:sldId id="4532" r:id="rId89"/>
    <p:sldId id="4530" r:id="rId90"/>
    <p:sldId id="4533" r:id="rId91"/>
    <p:sldId id="4994" r:id="rId92"/>
    <p:sldId id="5250" r:id="rId93"/>
    <p:sldId id="5251" r:id="rId94"/>
    <p:sldId id="5252" r:id="rId95"/>
    <p:sldId id="3844" r:id="rId96"/>
    <p:sldId id="4330" r:id="rId97"/>
    <p:sldId id="4484" r:id="rId98"/>
    <p:sldId id="4833" r:id="rId99"/>
    <p:sldId id="4834" r:id="rId100"/>
    <p:sldId id="4951" r:id="rId101"/>
    <p:sldId id="4952" r:id="rId102"/>
    <p:sldId id="4953" r:id="rId103"/>
    <p:sldId id="4954" r:id="rId104"/>
    <p:sldId id="5253" r:id="rId105"/>
    <p:sldId id="5254" r:id="rId106"/>
    <p:sldId id="3897" r:id="rId10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1788CEB-4576-33B5-14D3-8300B95A5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53621"/>
            <a:ext cx="54229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5297394" y="1819835"/>
            <a:ext cx="676910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புனிதர்கள்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சீமோன்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,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யூதா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–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திருத்தூதர்கள்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விழா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21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இவர்களுக்கு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புகழ்பாட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 கோடி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துறையெல்லாம்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கடந்தவனே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துணையொன்றே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மறைபொருள்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சிறை வைத்தோம்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கோயிலிலே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கொண்டு நாம் குடி வைத்தோம்</a:t>
            </a:r>
          </a:p>
        </p:txBody>
      </p:sp>
    </p:spTree>
    <p:extLst>
      <p:ext uri="{BB962C8B-B14F-4D97-AF65-F5344CB8AC3E}">
        <p14:creationId xmlns:p14="http://schemas.microsoft.com/office/powerpoint/2010/main" val="122113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புகழ்பாட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 கோடி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துறையெல்லாம்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கடந்தவனே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துணையொன்றே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உன் பேர் அறிவோம் தூய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அறிவென்றும்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தெரிவோம்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இன்பம்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நல்ல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இரக்கம் நீ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மொழிவோம்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6125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85990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8822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0736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5211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6237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187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2928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3295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7669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4650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28813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7688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2456864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3090283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1979725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69386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கொள்ளும் மக்கள் பெருகி, திரு அவை என்றும் வளர்ச்சி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அடித்தளமாகக்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கட்டடமாய்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19-22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சமுதாயத்தின்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உடன் குடிமக்கள்;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சேர்ந்தவர்கள்.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அடித்தளமாகவும்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கட்டடமாய்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கட்டடம்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இசைவாகப்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பொருந்தி,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நீங்களும் அவரோடு இணைந்து தூய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வருகிறீர்கள்.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14946878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19: 1-2. 3-4 (பல்லவி: 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அறிக்கை உலகெங்கும்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சென்றடைகின்றது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வான்வெளி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வேலைப்பாட்டை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விவரிக்கின்றது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அறிவிக்கின்றது;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அறிக்கை உலகெங்கும்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சென்றடைகின்றது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பேச்சுமில்லை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அவற்றின் குரல்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படுவதுமில்லை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ஆயினும், அவற்றின் அறிக்கை உலகெங்கும்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சென்றடைகின்றது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கூறும் 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கடையெல்லை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 எட்டுகின்றது, இறைவன்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கூடாரம்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அறிக்கை உலகெங்கும்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சென்றடைகின்றது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80157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நீரெனப்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அருளணியும்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0600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தேர்ந்தெடுத்து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6: 12-19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வேண்டுவதற்காக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வேண்டுதல் செய்வதில்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விடிந்ததும்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தம்மிடம் கூப்பிட்டு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பன்னிருவரைத்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தேர்ந்தெடுத்து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முறையே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அவருடைய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அந்திரேயா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பர்த்தலமேயு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அல்பேயுவின்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தீவிரவாதி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துரோகியாக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இஸ்காரியோத்து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அவர்களுடன் இறங்கி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சமவெளியான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ஓரிடத்தில் நின்றார்.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யூதேயா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கடற்கரைப்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பகுதிகளிலிருந்தும்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பெருந்திரளான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19020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 இருந்தார்கள்.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கேட்கவும்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நலமடையவும்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வந்திருந்தார்கள்.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தொல்லைக்கு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உள்ளானவர்கள்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அவரிடமிருந்து வல்லமை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திரண்டிருந்த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முயன்றனர்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00733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என்னிடத்தில்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பந்தமுமெல்லாம்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01617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நிலைத்து நான் வாழ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நிம்மதி இழந்து நின்றேன்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வசந்தங்கள்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இன்னுயிரைப்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எதையளிப்பேன்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11148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என்னிடத்தில்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பந்தமுமெல்லாம்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7950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வறுமையும்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ஒழிந்திட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உழைத்திடுவேன்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 செய்வேன்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உமதருட்கருவியாய்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54008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என்னிடத்தில்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பந்தமுமெல்லாம்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51140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வணக்கம் செலுத்தி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இத்தாய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 நாங்கள்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38443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74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ஆயரே, உமது மந்தையை நீர் கைவிட்டுவிடாமல்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புனித திருத்தூதர் வழியாக என்றும் கண்காணித்து வருகின்றீர்;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 அதனை ஆள்வதற்கு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திருமகனின் பதிலாளிகளாகவும்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 வழிநடத்தும் முதன்மை ஆயர்களாகவும்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அவர்களை நியமித்தீர்.</a:t>
            </a: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94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457074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53167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85641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13347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5618153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04783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265359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5371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4256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72481232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436139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968985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22052726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1376423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40766145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14:23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கடைப்பிடிப்பார், என்கிறார் ஆண்டவர்.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நாங்கள் அவரிடம் வந்து அவருடன்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குடிகொள்வோம்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9533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 தேவன் ஏற்றிய தீபமே பாமரன் பாடல்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தன்னிறை அன்பால் தான் கண்ட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ஜீவனாம் பரமனின் பாதம்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நாதமே என்னிதயம் பண்ணாகுமே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எந்நாளுமே அவரன்பு என் மீதிலே</a:t>
            </a:r>
          </a:p>
        </p:txBody>
      </p:sp>
    </p:spTree>
    <p:extLst>
      <p:ext uri="{BB962C8B-B14F-4D97-AF65-F5344CB8AC3E}">
        <p14:creationId xmlns:p14="http://schemas.microsoft.com/office/powerpoint/2010/main" val="36308845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 ஆயனே உன் பாதையில்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நான் பாடும் சங்கீதமே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ஒன்றாகிட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 உயிர் சேர்ந்து உறவாகிட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நெஞ்சமும் பாடுது கண்களும் தேடுது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தஞ்சமென்றவரையே என்னுள்ளம் நாடுது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6633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 தேவன் ஏற்றிய தீபமே பாமரன் பாடல்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தன்னிறை அன்பால் தான் கண்ட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ஜீவனாம் பரமனின் பாதம்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நாதமே என்னிதயம் பண்ணாகுமே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எந்நாளுமே அவரன்பு என் மீதிலே</a:t>
            </a:r>
          </a:p>
        </p:txBody>
      </p:sp>
    </p:spTree>
    <p:extLst>
      <p:ext uri="{BB962C8B-B14F-4D97-AF65-F5344CB8AC3E}">
        <p14:creationId xmlns:p14="http://schemas.microsoft.com/office/powerpoint/2010/main" val="130075739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உறவானவா என் உயிரானவா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உலகெங்கும் அரசாளும் என் மன்னவா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நிலையானவா என் கலையானவா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அலைபாடும் கடலாக எனைக் காக்க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தேவனே என்னகம் வாருமே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என்னிலே எழுந்து நீர் என் நிலை மாற்றுமே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34081671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என்னிறை தேவன் ஏற்றிய தீபமே பாமரன் பாடல்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தன்னிறை அன்பால் தான் கண்ட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ஜீவனாம் பரமனின் பாதம்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நாதமே என்னிதயம் பண்ணாகுமே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எந்நாளுமே அவரன்பு என் மீதிலே</a:t>
            </a:r>
          </a:p>
        </p:txBody>
      </p:sp>
    </p:spTree>
    <p:extLst>
      <p:ext uri="{BB962C8B-B14F-4D97-AF65-F5344CB8AC3E}">
        <p14:creationId xmlns:p14="http://schemas.microsoft.com/office/powerpoint/2010/main" val="39360057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தாழ்மையுடன்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என்று பாடுவேன் என்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நன்றி பாட்டுப்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யாவும் வாழ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 வாழ்வில் வளர நல்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உறைந்ததால்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நிஜங்கள் யாவும் நிலைக்க நற்செய்தி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துன்பம் மறைய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5991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 என்று பாடுவேன் என்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 நன்றி பாட்டுப்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பகிர்ந்து வாழ்வில் வளர நல் மனதைக்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பகிர்ந்து வாழும் அன்பு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424327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</TotalTime>
  <Words>3203</Words>
  <Application>Microsoft Office PowerPoint</Application>
  <PresentationFormat>Widescreen</PresentationFormat>
  <Paragraphs>416</Paragraphs>
  <Slides>106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1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46</cp:revision>
  <dcterms:created xsi:type="dcterms:W3CDTF">2022-07-13T11:51:49Z</dcterms:created>
  <dcterms:modified xsi:type="dcterms:W3CDTF">2024-07-31T03:28:29Z</dcterms:modified>
</cp:coreProperties>
</file>