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94" r:id="rId2"/>
    <p:sldId id="3363" r:id="rId3"/>
    <p:sldId id="4590" r:id="rId4"/>
    <p:sldId id="4563" r:id="rId5"/>
    <p:sldId id="4567" r:id="rId6"/>
    <p:sldId id="4566" r:id="rId7"/>
    <p:sldId id="4564" r:id="rId8"/>
    <p:sldId id="4565" r:id="rId9"/>
    <p:sldId id="4973" r:id="rId10"/>
    <p:sldId id="4974" r:id="rId11"/>
    <p:sldId id="4975" r:id="rId12"/>
    <p:sldId id="4976" r:id="rId13"/>
    <p:sldId id="4957" r:id="rId14"/>
    <p:sldId id="4958" r:id="rId15"/>
    <p:sldId id="4977" r:id="rId16"/>
    <p:sldId id="4978" r:id="rId17"/>
    <p:sldId id="4979" r:id="rId18"/>
    <p:sldId id="4980" r:id="rId19"/>
    <p:sldId id="4981" r:id="rId20"/>
    <p:sldId id="4982" r:id="rId21"/>
    <p:sldId id="4983" r:id="rId22"/>
    <p:sldId id="4984" r:id="rId23"/>
    <p:sldId id="4985" r:id="rId24"/>
    <p:sldId id="4986" r:id="rId25"/>
    <p:sldId id="4987" r:id="rId26"/>
    <p:sldId id="4988" r:id="rId27"/>
    <p:sldId id="4989" r:id="rId28"/>
    <p:sldId id="4990" r:id="rId29"/>
    <p:sldId id="4991" r:id="rId30"/>
    <p:sldId id="4992" r:id="rId31"/>
    <p:sldId id="4993" r:id="rId32"/>
    <p:sldId id="4994" r:id="rId33"/>
    <p:sldId id="4995" r:id="rId34"/>
    <p:sldId id="4996" r:id="rId35"/>
    <p:sldId id="3417" r:id="rId36"/>
    <p:sldId id="4023" r:id="rId37"/>
    <p:sldId id="3290" r:id="rId38"/>
    <p:sldId id="3292" r:id="rId39"/>
    <p:sldId id="4967" r:id="rId40"/>
    <p:sldId id="4968" r:id="rId41"/>
    <p:sldId id="4970" r:id="rId42"/>
    <p:sldId id="3259" r:id="rId43"/>
    <p:sldId id="3297" r:id="rId44"/>
    <p:sldId id="3320" r:id="rId45"/>
    <p:sldId id="4971" r:id="rId46"/>
    <p:sldId id="3246" r:id="rId47"/>
    <p:sldId id="3260" r:id="rId48"/>
    <p:sldId id="3303" r:id="rId49"/>
    <p:sldId id="3338" r:id="rId50"/>
    <p:sldId id="4972" r:id="rId51"/>
    <p:sldId id="1378" r:id="rId52"/>
    <p:sldId id="4482" r:id="rId53"/>
    <p:sldId id="4313" r:id="rId54"/>
    <p:sldId id="4049" r:id="rId55"/>
    <p:sldId id="4120" r:id="rId56"/>
    <p:sldId id="4122" r:id="rId57"/>
    <p:sldId id="4121" r:id="rId58"/>
    <p:sldId id="3423" r:id="rId59"/>
    <p:sldId id="3408" r:id="rId60"/>
    <p:sldId id="3424" r:id="rId61"/>
    <p:sldId id="1470" r:id="rId62"/>
    <p:sldId id="3447" r:id="rId63"/>
    <p:sldId id="3880" r:id="rId64"/>
    <p:sldId id="4286" r:id="rId65"/>
    <p:sldId id="4483" r:id="rId66"/>
    <p:sldId id="3784" r:id="rId67"/>
    <p:sldId id="3785" r:id="rId68"/>
    <p:sldId id="3786" r:id="rId69"/>
    <p:sldId id="4322" r:id="rId70"/>
    <p:sldId id="3788" r:id="rId71"/>
    <p:sldId id="3789" r:id="rId72"/>
    <p:sldId id="3790" r:id="rId73"/>
    <p:sldId id="3791" r:id="rId74"/>
    <p:sldId id="3792" r:id="rId75"/>
    <p:sldId id="3793" r:id="rId76"/>
    <p:sldId id="3794" r:id="rId77"/>
    <p:sldId id="4997" r:id="rId78"/>
    <p:sldId id="4998" r:id="rId79"/>
    <p:sldId id="4999" r:id="rId80"/>
    <p:sldId id="5000" r:id="rId81"/>
    <p:sldId id="5001" r:id="rId82"/>
    <p:sldId id="5002" r:id="rId83"/>
    <p:sldId id="5003" r:id="rId84"/>
    <p:sldId id="5004" r:id="rId85"/>
    <p:sldId id="5005" r:id="rId86"/>
    <p:sldId id="5006" r:id="rId87"/>
    <p:sldId id="5007" r:id="rId88"/>
    <p:sldId id="5008" r:id="rId89"/>
    <p:sldId id="5009" r:id="rId90"/>
    <p:sldId id="4665" r:id="rId91"/>
    <p:sldId id="4666" r:id="rId92"/>
    <p:sldId id="4667" r:id="rId93"/>
    <p:sldId id="4668" r:id="rId94"/>
    <p:sldId id="4669" r:id="rId95"/>
    <p:sldId id="5010" r:id="rId96"/>
    <p:sldId id="5250" r:id="rId97"/>
    <p:sldId id="5251" r:id="rId98"/>
    <p:sldId id="5252" r:id="rId99"/>
    <p:sldId id="3887" r:id="rId100"/>
    <p:sldId id="3844" r:id="rId101"/>
    <p:sldId id="4330" r:id="rId102"/>
    <p:sldId id="4484" r:id="rId103"/>
    <p:sldId id="4961" r:id="rId104"/>
    <p:sldId id="4962" r:id="rId105"/>
    <p:sldId id="4963" r:id="rId106"/>
    <p:sldId id="4965" r:id="rId107"/>
    <p:sldId id="4964" r:id="rId108"/>
    <p:sldId id="4966" r:id="rId109"/>
    <p:sldId id="4951" r:id="rId110"/>
    <p:sldId id="4952" r:id="rId111"/>
    <p:sldId id="4953" r:id="rId112"/>
    <p:sldId id="4954" r:id="rId113"/>
    <p:sldId id="5253" r:id="rId114"/>
    <p:sldId id="5254" r:id="rId115"/>
    <p:sldId id="3897" r:id="rId1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31-07-2024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145808" y="1983310"/>
            <a:ext cx="797858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புனித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மத்தேயு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திருத்தூதர்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,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நற்செய்தியாளர்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விழா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6" name="Picture 2" descr="St. Matthew, Patron Saint - St. Matthews Episcopal Church">
            <a:extLst>
              <a:ext uri="{FF2B5EF4-FFF2-40B4-BE49-F238E27FC236}">
                <a16:creationId xmlns:a16="http://schemas.microsoft.com/office/drawing/2014/main" id="{23494CED-7974-37D1-FA40-98750C6BD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4" y="636271"/>
            <a:ext cx="4145808" cy="532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2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போய்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"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அவரில்லம்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ஊற்றில்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பருகிடுவோம்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நம் 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1571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கருணை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மழையென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இறங்கிட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காக்கும் தேவன் இங்கே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பேரன்பின்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வழியில்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காத்திருக்கும் தேவன் இங்கே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பிறந்தோம்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வாழ்வடைந்தோம்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அவர்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ஒளியிலே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1922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இருகரம்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நீட்டி இறைவன் அழைக்கின்றார் -2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திருமுகம் தரிசனம்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திறந்திடும்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இதயம்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 - 2</a:t>
            </a:r>
          </a:p>
        </p:txBody>
      </p:sp>
    </p:spTree>
    <p:extLst>
      <p:ext uri="{BB962C8B-B14F-4D97-AF65-F5344CB8AC3E}">
        <p14:creationId xmlns:p14="http://schemas.microsoft.com/office/powerpoint/2010/main" val="235862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அவரில்லம்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ஊற்றில்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பருகிடுவோம்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நம் 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7761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மன்னா பொழிந்து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பாதுகாத்த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தேவன் -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பாவநிலத்திலே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வகுத்திட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உணவுமானார்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அன்பு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தேவையிலே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உறவாகிடும்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தாயன்பு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மந்தைகளே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 </a:t>
            </a:r>
          </a:p>
        </p:txBody>
      </p:sp>
    </p:spTree>
    <p:extLst>
      <p:ext uri="{BB962C8B-B14F-4D97-AF65-F5344CB8AC3E}">
        <p14:creationId xmlns:p14="http://schemas.microsoft.com/office/powerpoint/2010/main" val="419161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விடியலில்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மானிடரே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நேரமிது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வேளையிது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அகமகிழ்வுடன்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அவரில்லம்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ஊற்றில்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பருகிடுவோம்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கல்வாரி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கருணையில்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 நம் தேவனின்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பேரன்பே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7798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856449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2159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5237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6827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4788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5258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1070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5698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3236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0089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65745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20521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2380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819572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819778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768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93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6397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4736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0060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330684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10794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397045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3155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சொல்லற்கரிய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தேர்ந்தெடுத்தீரே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பரிந்துரையாலும்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வலுப்பெற்ற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கட்டியெழுப்பவுமே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எங்களை ஏற்படுத்தினார்.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1-7, 11-13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கேட்கிறேன்;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மனத்தாழ்மையோடும்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ஒருவரையொருவர் அன்புடன் தாங்கி, அமைதியுடன் இணைந்து வாழ்ந்து, தூய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ஒருமைப்பாட்டைக்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 முயற்சி செய்யுங்கள்.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ஒரே எதிர்நோக்கு கொண்டு வாழ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அழைக்கப்பட்டிருக்கிறீர்கள்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ஒரே எதிர்நோக்கு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ஒன்றே;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ஒன்றே. அவ்வாறே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ஒன்றே; திருமுழுக்கு ஒன்றே. எல்லாருக்கும் கடவுளும்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எல்லாருக்கும்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செயலாற்றுபவர்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எல்லாருக்குள்ளும்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இருப்பவர்.</a:t>
            </a:r>
          </a:p>
        </p:txBody>
      </p:sp>
    </p:spTree>
    <p:extLst>
      <p:ext uri="{BB962C8B-B14F-4D97-AF65-F5344CB8AC3E}">
        <p14:creationId xmlns:p14="http://schemas.microsoft.com/office/powerpoint/2010/main" val="1918782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ஏற்படுத்தினார்.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திருத்தொண்டாற்ற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இவர்களை அவர் ஏற்படுத்தினார். அதனால் நாம்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675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ஒருமைப்பாட்டை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அடைவோம்.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பெறுமளவுக்கு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முதிர்ச்சி அடைவோம்.</a:t>
            </a:r>
          </a:p>
        </p:txBody>
      </p:sp>
    </p:spTree>
    <p:extLst>
      <p:ext uri="{BB962C8B-B14F-4D97-AF65-F5344CB8AC3E}">
        <p14:creationId xmlns:p14="http://schemas.microsoft.com/office/powerpoint/2010/main" val="20060123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 1-2. 3-4 (பல்லவி: 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அறிக்கை உலகெங்கும்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சென்றடைகின்றது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வான்வெளி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வேலைப்பாட்டை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விவரிக்கின்றது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ஒவ்வொரு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அறிவிக்கின்றது;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அதைப்பற்றிய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அறிக்கை உலகெங்கும்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சென்றடைகின்றது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பேச்சுமில்லை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அவற்றின் 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ஆயினும், அவற்றின் அறிக்கை 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சென்றடைகின்றது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அவை கூறும் செய்தி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கடையெல்லை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வரை எட்டுகின்றது, இறைவன்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கூடாரம்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அறிக்கை உலகெங்கும்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சென்றடைகின்றது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68121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அருளணியும்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 வா”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9-13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சுங்கச்சாவடியில்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பின்பற்றி வா” என்றார். அவரும்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அவருடைய வீட்டில்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பாவிகள் ஆகிய பலர்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விருந்துண்டனர்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பரிசேயர்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“உங்கள் போதகர் வரி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தண்டுபவர்களோடும்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நோயற்றவர்க்கு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நோயுற்றவர்க்கே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மருத்துவர் தேவை.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விரும்புகிறேன்’ என்பதன் கருத்தை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 வந்தேன்”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6730616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01617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நிலைத்து நான் வாழ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 இழந்து நின்றேன்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இன்னுயிரைப்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எதையளிப்பேன்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11148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7950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உழைத்திடுவேன்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செய்வேன்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உமதருட்கருவியாய்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54008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51140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வளப்படுத்திய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74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ஆயரே, உமது மந்தையை நீர் கைவிட்டுவிடாமல்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புனித திருத்தூதர் வழியாக என்றும் கண்காணித்து வருகின்றீர்;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அதனை ஆள்வதற்கு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திருமகனின் பதிலாளிகளாகவும்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மந்தையை வழிநடத்தும் முதன்மை ஆயர்களாகவும்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அவர்களை நியமித்தீர்.</a:t>
            </a: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94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457074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885398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46306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6231008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0989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50964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215528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3839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12592530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282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33967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4842453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8057042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46845681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0827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2544"/>
            <a:ext cx="10668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பொன்னும் பொருளும் எனக்கு இருந்தாலும்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பெயரும் புகழும் என்னைச் சூழ்ந்தாலும்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உதயம் தேடும் மலரைப்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 உயிரே உன்னைத் தேடினேன்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 வானம்போலவே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 வாழ்வும் வாழ்வில்லை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நாயகா</a:t>
            </a:r>
          </a:p>
        </p:txBody>
      </p:sp>
    </p:spTree>
    <p:extLst>
      <p:ext uri="{BB962C8B-B14F-4D97-AF65-F5344CB8AC3E}">
        <p14:creationId xmlns:p14="http://schemas.microsoft.com/office/powerpoint/2010/main" val="256881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405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நலன்களின் தேவா வா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அழைக்கின்றேன்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 வருகின்றேன்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306201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தேடும் உலக செல்வம் நிறைந்தாலும்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 பட்டங்கள் உயர்வைத் தந்தாலும்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அலைகள் ஓயா கடலைப்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உனது அருளை வேண்டினேன்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தாயில்லா குழந்தை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தவிக்கின்றேன் ஏக்கம் போக்குமே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இறைவனே மூவொரு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கருணை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22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409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768705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9:13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 வந்தேன்,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விருந்தினராக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மகிழ்ச்சியுடன் வரவேற்றார்;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அம்மகிழ்ச்சியில்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புத்துயிர்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60960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அழகோவியமே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அன்னை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உயிரோவியமே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கவர்ந்தவளே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பார்வை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அம்மா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45381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கோடி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தீர்ப்பவளே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கொள்ளை அழகோடு எங்கள் ஆலயம்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அமர்ந்தவளே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பவனி 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போதினிலே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ஒய்யாரமாக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ஊர்வலமும்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போகிறதே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யாரும் இல்லா ஏழை எங்கள் தஞ்சம் நீயே தாயே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 வந்தோம்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நெஞ்சம்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இனிக்குதே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57571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60960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அழகோவியமே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அன்னை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உயிரோவியமே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கவர்ந்தவளே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பார்வை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அம்மா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709318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ஆதாரம் நீயே என்று அண்டி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வருவோர்க்கு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ஆதரவு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தருபவளே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தாய்மரியே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அம்மா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பாக்கியமே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திருக்கரமே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தெய்வத் தாயே</a:t>
            </a:r>
          </a:p>
        </p:txBody>
      </p:sp>
    </p:spTree>
    <p:extLst>
      <p:ext uri="{BB962C8B-B14F-4D97-AF65-F5344CB8AC3E}">
        <p14:creationId xmlns:p14="http://schemas.microsoft.com/office/powerpoint/2010/main" val="26934044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60960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பாதம் பற்றியே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இன்னும் ஒருமுறை என் தாயே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முன்னாடி இங்கு புது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90345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60960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அழகோவியமே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அன்னை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உயிரோவியமே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கவர்ந்தவளே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பார்வை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அம்மா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963955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3423</Words>
  <Application>Microsoft Office PowerPoint</Application>
  <PresentationFormat>Widescreen</PresentationFormat>
  <Paragraphs>457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2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64</cp:revision>
  <dcterms:created xsi:type="dcterms:W3CDTF">2022-07-13T11:51:49Z</dcterms:created>
  <dcterms:modified xsi:type="dcterms:W3CDTF">2024-07-31T03:03:11Z</dcterms:modified>
</cp:coreProperties>
</file>