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3363" r:id="rId3"/>
    <p:sldId id="4224" r:id="rId4"/>
    <p:sldId id="4225" r:id="rId5"/>
    <p:sldId id="4523" r:id="rId6"/>
    <p:sldId id="4524" r:id="rId7"/>
    <p:sldId id="4525" r:id="rId8"/>
    <p:sldId id="4526" r:id="rId9"/>
    <p:sldId id="4957" r:id="rId10"/>
    <p:sldId id="4958" r:id="rId11"/>
    <p:sldId id="4959" r:id="rId12"/>
    <p:sldId id="4960" r:id="rId13"/>
    <p:sldId id="4961" r:id="rId14"/>
    <p:sldId id="4962" r:id="rId15"/>
    <p:sldId id="4963" r:id="rId16"/>
    <p:sldId id="4964" r:id="rId17"/>
    <p:sldId id="4965" r:id="rId18"/>
    <p:sldId id="4966" r:id="rId19"/>
    <p:sldId id="4967" r:id="rId20"/>
    <p:sldId id="4968" r:id="rId21"/>
    <p:sldId id="4969" r:id="rId22"/>
    <p:sldId id="4970" r:id="rId23"/>
    <p:sldId id="4316" r:id="rId24"/>
    <p:sldId id="4317" r:id="rId25"/>
    <p:sldId id="4318" r:id="rId26"/>
    <p:sldId id="4319" r:id="rId27"/>
    <p:sldId id="4971" r:id="rId28"/>
    <p:sldId id="4972" r:id="rId29"/>
    <p:sldId id="4973" r:id="rId30"/>
    <p:sldId id="4974" r:id="rId31"/>
    <p:sldId id="3417" r:id="rId32"/>
    <p:sldId id="4023" r:id="rId33"/>
    <p:sldId id="3290" r:id="rId34"/>
    <p:sldId id="3292" r:id="rId35"/>
    <p:sldId id="4485" r:id="rId36"/>
    <p:sldId id="3259" r:id="rId37"/>
    <p:sldId id="3297" r:id="rId38"/>
    <p:sldId id="3320" r:id="rId39"/>
    <p:sldId id="4486" r:id="rId40"/>
    <p:sldId id="3850" r:id="rId41"/>
    <p:sldId id="3851" r:id="rId42"/>
    <p:sldId id="4487" r:id="rId43"/>
    <p:sldId id="4488" r:id="rId44"/>
    <p:sldId id="3853" r:id="rId45"/>
    <p:sldId id="3246" r:id="rId46"/>
    <p:sldId id="4975" r:id="rId47"/>
    <p:sldId id="3303" r:id="rId48"/>
    <p:sldId id="3338" r:id="rId49"/>
    <p:sldId id="4489" r:id="rId50"/>
    <p:sldId id="4490" r:id="rId51"/>
    <p:sldId id="1378" r:id="rId52"/>
    <p:sldId id="4482" r:id="rId53"/>
    <p:sldId id="3649" r:id="rId54"/>
    <p:sldId id="3581" r:id="rId55"/>
    <p:sldId id="4443" r:id="rId56"/>
    <p:sldId id="3423" r:id="rId57"/>
    <p:sldId id="3408" r:id="rId58"/>
    <p:sldId id="4491" r:id="rId59"/>
    <p:sldId id="4324" r:id="rId60"/>
    <p:sldId id="1470" r:id="rId61"/>
    <p:sldId id="1472" r:id="rId62"/>
    <p:sldId id="4492" r:id="rId63"/>
    <p:sldId id="4293" r:id="rId64"/>
    <p:sldId id="4483" r:id="rId65"/>
    <p:sldId id="3784" r:id="rId66"/>
    <p:sldId id="3785" r:id="rId67"/>
    <p:sldId id="3786" r:id="rId68"/>
    <p:sldId id="4322" r:id="rId69"/>
    <p:sldId id="3788" r:id="rId70"/>
    <p:sldId id="3789" r:id="rId71"/>
    <p:sldId id="3790" r:id="rId72"/>
    <p:sldId id="3791" r:id="rId73"/>
    <p:sldId id="3792" r:id="rId74"/>
    <p:sldId id="3793" r:id="rId75"/>
    <p:sldId id="3794" r:id="rId76"/>
    <p:sldId id="4976" r:id="rId77"/>
    <p:sldId id="4977" r:id="rId78"/>
    <p:sldId id="4978" r:id="rId79"/>
    <p:sldId id="4979" r:id="rId80"/>
    <p:sldId id="4980" r:id="rId81"/>
    <p:sldId id="4981" r:id="rId82"/>
    <p:sldId id="4323" r:id="rId83"/>
    <p:sldId id="4982" r:id="rId84"/>
    <p:sldId id="3802" r:id="rId85"/>
    <p:sldId id="4983" r:id="rId86"/>
    <p:sldId id="4984" r:id="rId87"/>
    <p:sldId id="4985" r:id="rId88"/>
    <p:sldId id="4986" r:id="rId89"/>
    <p:sldId id="3887" r:id="rId90"/>
    <p:sldId id="4070" r:id="rId91"/>
    <p:sldId id="3694" r:id="rId92"/>
    <p:sldId id="4073" r:id="rId93"/>
    <p:sldId id="4333" r:id="rId94"/>
    <p:sldId id="4074" r:id="rId95"/>
    <p:sldId id="4987" r:id="rId96"/>
    <p:sldId id="5250" r:id="rId97"/>
    <p:sldId id="5251" r:id="rId98"/>
    <p:sldId id="5252" r:id="rId99"/>
    <p:sldId id="3844" r:id="rId100"/>
    <p:sldId id="4518" r:id="rId101"/>
    <p:sldId id="4519" r:id="rId102"/>
    <p:sldId id="4520" r:id="rId103"/>
    <p:sldId id="4522" r:id="rId104"/>
    <p:sldId id="4521" r:id="rId105"/>
    <p:sldId id="4326" r:id="rId106"/>
    <p:sldId id="4484" r:id="rId107"/>
    <p:sldId id="4516" r:id="rId108"/>
    <p:sldId id="4517" r:id="rId109"/>
    <p:sldId id="4951" r:id="rId110"/>
    <p:sldId id="4952" r:id="rId111"/>
    <p:sldId id="4953" r:id="rId112"/>
    <p:sldId id="4954" r:id="rId113"/>
    <p:sldId id="5255" r:id="rId114"/>
    <p:sldId id="5254" r:id="rId115"/>
    <p:sldId id="3897" r:id="rId1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7C44ED-2389-04D2-33AD-727C8029F76B}"/>
              </a:ext>
            </a:extLst>
          </p:cNvPr>
          <p:cNvSpPr txBox="1"/>
          <p:nvPr/>
        </p:nvSpPr>
        <p:spPr>
          <a:xfrm>
            <a:off x="3652921" y="1031476"/>
            <a:ext cx="8539079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புனித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பிரான்சிஸ்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சவேரியார்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மறைப்பணியாளர்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, இந்தியாவின்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பாதுகாவலர்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பெருவிழா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16CABD9-7E86-07C0-E824-697670FC4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35105"/>
            <a:ext cx="4294294" cy="496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17:50; 21:23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மக்களிடையே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பெயரை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அறிவிப்பேன்.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இயேசு என்னும் ஆதவன் கதிர் விரிக்கக் காணுங்கள்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இதயம் என்ற மலர் விரித்து மணம் பரப்ப வாருங்கள்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 என்ற இருள் மறைந்து அன்பு உதயமாகவே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அருள்வழங்க இதயம் சேரும் அன்புருவைக் கேளுங்கள்</a:t>
            </a:r>
          </a:p>
        </p:txBody>
      </p:sp>
    </p:spTree>
    <p:extLst>
      <p:ext uri="{BB962C8B-B14F-4D97-AF65-F5344CB8AC3E}">
        <p14:creationId xmlns:p14="http://schemas.microsoft.com/office/powerpoint/2010/main" val="286377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அன்பு என்றால் என்னவென்று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அவரைக் கேட்டுப் பாருங்கள்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அத்தனையும் தருவதுதான் அன்பு என்று கூறவார்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தன்னை ஈந்து அன்பு செய்த தேவன் இங்கு வருகின்றான்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தம்மை முற்றும் தந்து இன்று யாவும் பெற்று திரும்புவோம்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26765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268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6740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4559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5477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7243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4767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26969881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21682393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168737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190995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படிப்பினை வழியாக எங்கள் நாட்டில்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ஈர்த்துக்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பற்றியெரியவும்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புனிதத் திரு அவை தம் மக்கள் பெருகி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எங்கும்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அருள்பொழிவு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ஒடுக்கப்பட்டோருக்கு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அறிவிக்க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61: 1-3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என்மேல்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அவர்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அருள்பொழிவு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ஒடுக்கப்பட்டோருக்கு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அறிவிக்கவும்,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உடைந்தோரைக்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குணப்படுத்தவும்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கட்டுண்டோருக்கு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தெரிவிக்கவும்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நம்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அநீதிக்குப்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பழிவாங்கும் நாளை அறிவிக்கவும்,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ஆறுதல் அளிக்கவும்,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செய்யவும்,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சாம்பலுக்குப்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பதிலாக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அழகுமாலை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அணிவிக்கவும்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புலம்பலுக்குப்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பதிலாக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தைலத்தை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நலிவுற்ற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நெஞ்சத்திற்குப்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‘புகழ்’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தேவதாருகள்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என்றும் ‘தாம்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மாட்சியுறுமாறு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நட்டவை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என்றும் அவர்கள்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02506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117: 1. 2 (பல்லவி: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16: 15)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உலகெங்கும் சென்று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படைப்பிற்கெல்லாம்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நீங்கள்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நீங்கள் அனைவரும்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உலகெங்கும் சென்று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படைப்பிற்கெல்லாம்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ஏனெனில்,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காட்டும் மாறாத அன்பு மிகப் பெரியது; அவரது உண்மை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உலகெங்கும் சென்று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படைப்பிற்கெல்லாம்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7972815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அறிவிக்காவிடில்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ஐயோ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9: 16-19, 22-23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அறிவிக்கிறேன் என்றாலும் அதில் நான் பெருமைப்பட ஒன்றுமில்லை.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வேண்டிய கட்டாயம் எனக்கு உள்ளது.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அறிவிக்காவிடில்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ஐயோ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கைம்மாறு உண்டு.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விரும்பாவிட்டாலும்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ஒப்படைக்கப்பட்டுள்ள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பொறுப்பாக இருக்கிறது. அப்படியானால்,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கைம்மாறு என்ன?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எச்செலவுமின்றி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அறிவிப்பதிலுள்ள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மனநிறைவே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அக்கைம்மாறு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நற்செய்தி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அறிவிப்போருக்குரிய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கொஞ்சம் கூடப்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பயன்படுத்திக்கொள்ளவில்லை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யாருக்கும்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இல்லாதிருந்தும்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கொண்டுவர என்னை எல்லாருக்கும்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அடிமையாக்கிக்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வலுவற்றவர்களைக்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கொண்டுவர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வலுவற்றவர்களுக்கு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00136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வலுவற்றவனானேன்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எப்படியாவது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சிலரையேனும்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எல்லாருக்கும்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எல்லாமானேன்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பெறவேண்டி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எல்லாவற்றையும் செய்கிறேன்.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7512378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28: 19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 20b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நீங்கள் போய்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சீடராக்குங்கள்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இதோ! உலக முடிவு 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உங்களுடன் இருக்கிறேன்,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7364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படைப்பிற்கெல்லாம்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16: 15-20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பதினொருவருக்கும்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தோன்றி, “உலகெங்கும்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படைப்பிற்கெல்லாம்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நம்பிக்கை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நம்பிக்கையற்றவரோ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பின்வரும் அரும்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அடையாளங்களைச்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அவர்கள்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ஓட்டுவர்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பாம்புகளைத்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கையால்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நஞ்சைக்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குடித்தாலும்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இழைக்காது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உடல்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நலமற்றோர்மீது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கைகளை வைக்க,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குணமடைவர்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அவர்களோடு பேசிய பின்பு,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விண்ணேற்றமடைந்து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அமர்ந்தார்.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எங்கும்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உடனிருந்து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86462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அரும்அடையாளங்களால்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36060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நானே ஒரு காணிக்கைப் பொருளாக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பீடத்தின் முன் வந்தேன் பணிவாக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சிந்தித்தேன் சிந்தித்தேன் வெகுவாக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சிந்தையில் படவில்லை உயர்வாக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தந்திட்டேன் என்னையே முடிவாக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</a:t>
            </a:r>
          </a:p>
        </p:txBody>
      </p:sp>
    </p:spTree>
    <p:extLst>
      <p:ext uri="{BB962C8B-B14F-4D97-AF65-F5344CB8AC3E}">
        <p14:creationId xmlns:p14="http://schemas.microsoft.com/office/powerpoint/2010/main" val="252814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நானே ஒரு காணிக்கைப் பொருளாக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பீடத்தின் முன் வந்தேன் பணிவாக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படைத்திட்டாய் படைப்பை பலவாக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 அனைத்தும் எமக்காக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கொடைக்கென்னை பரிசாக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 ஏற்பாயோ பலியாக</a:t>
            </a:r>
          </a:p>
        </p:txBody>
      </p:sp>
    </p:spTree>
    <p:extLst>
      <p:ext uri="{BB962C8B-B14F-4D97-AF65-F5344CB8AC3E}">
        <p14:creationId xmlns:p14="http://schemas.microsoft.com/office/powerpoint/2010/main" val="164663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விழாவில் நாங்கள் கொண்டுவரும்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ஆர்வத்தினால்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தொலைதூர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பயணம் மேற்கொண்டார்; அவ்வாறே நாங்களும்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பயனுள்ள முறையில் சான்று பகர்ந்து,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ஆர்வமுடன்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09352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 உரிய நற்செய்தி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அறிவிப்பால்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 தரும்படி உருவாக்கி,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நாட்டில் உள்ள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அவைக்காக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இறைவாழ்வினுடைய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புதிய ஊற்று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எழும்படியாகக்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நாடுகளில் நற்செய்தி அறிவிக்க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மாபெரும் எடுத்துக்காட்டு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சான்று பகர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தருகின்றது;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இடைவிடா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இறைவேண்டல்கள்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புரியும்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செய்கின்றன.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புனிதரோடு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சேர்ந்து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கூறி,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993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71896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4737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75425893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4058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83025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568337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342762776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54119213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65391760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76484278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53207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10:27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சொல்வதை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மேல்தளத்திலிருந்து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409112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53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என்னிதயம்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என்னிதயம்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அன்புடன் அழைக்கின்றார்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பொன்னாளிதே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பண்பாடவோ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கொண்டாடவோ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சுகமான புது இராகமே-2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உண்டாகும்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</p:txBody>
      </p:sp>
    </p:spTree>
    <p:extLst>
      <p:ext uri="{BB962C8B-B14F-4D97-AF65-F5344CB8AC3E}">
        <p14:creationId xmlns:p14="http://schemas.microsoft.com/office/powerpoint/2010/main" val="131726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379289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53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சேற்றினிலே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தாமரையாய்த்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நறுமணமாய்க்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நன்றாகினேன்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பணிவாழ்வுக்காய்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பரிசாக்கினேன்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சுகமான புது இராகமே-2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உண்டாகும்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</p:txBody>
      </p:sp>
    </p:spTree>
    <p:extLst>
      <p:ext uri="{BB962C8B-B14F-4D97-AF65-F5344CB8AC3E}">
        <p14:creationId xmlns:p14="http://schemas.microsoft.com/office/powerpoint/2010/main" val="13464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09163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பற்றியெரியலானார்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இத்திரு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உள்ளத்திலும்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பற்றியெரியச்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ஏற்றவாறு என்றும்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அறுவடையில்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நன்கு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புரிபவர்களுக்கு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இப்புனிதரோடு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 நாங்களும்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831754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73741"/>
            <a:ext cx="12191999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படிப்பினையால்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அளித்த கடவுள்,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நம்பிக்கை, எதிர்நோக்கு, அன்பு ஆகிய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கொடைகளோடு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வளம் பெற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அருள்கூர்வாராக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339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73741"/>
            <a:ext cx="12191999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தலைப்பேறானவரான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படிப்பினைகளால்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எப்போதும் ஊட்டம் பெற்று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நற்செயல்களில்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688652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73741"/>
            <a:ext cx="12191999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ஒளிர்வித்த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கிறிஸ்தவ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வளரச்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257135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73741"/>
            <a:ext cx="12191999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இறைவன், தந்தை, மகன்,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மீது இறங்கி, உங்களோடு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290236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மகிழுதம்மா துயர் கறைகள் மறையுதம்மா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 துள்ளுதம்மா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தாய்மையின் நினைவாலே அம்மா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தாயெனும் போதினிலே மனம்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தானுன்னைத் தேடுதம்மா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ஈன்ற தாயும் போற்றும் உந்தன்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பாதம் பணிந்திடுவேன்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419646478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மகிழுதம்மா துயர் கறைகள் மறையுதம்மா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 துள்ளுதம்மா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தாய்மையின் நினைவாலே அம்மா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வாழ்வெனும் பாதையிலே ஒளி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விளக்காய் நீ இருப்பாய்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 மனதும் உயர்ந்த நெறியும்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 வாழ்ந்திடுவேன்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229159110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…………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1071" y="2097741"/>
            <a:ext cx="2359609" cy="272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0358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3408</Words>
  <Application>Microsoft Office PowerPoint</Application>
  <PresentationFormat>Widescreen</PresentationFormat>
  <Paragraphs>415</Paragraphs>
  <Slides>115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24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67</cp:revision>
  <dcterms:created xsi:type="dcterms:W3CDTF">2022-07-13T11:32:32Z</dcterms:created>
  <dcterms:modified xsi:type="dcterms:W3CDTF">2024-07-31T03:47:00Z</dcterms:modified>
</cp:coreProperties>
</file>