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3363" r:id="rId3"/>
    <p:sldId id="4296" r:id="rId4"/>
    <p:sldId id="4297" r:id="rId5"/>
    <p:sldId id="3824" r:id="rId6"/>
    <p:sldId id="4298" r:id="rId7"/>
    <p:sldId id="3825" r:id="rId8"/>
    <p:sldId id="4499" r:id="rId9"/>
    <p:sldId id="4500" r:id="rId10"/>
    <p:sldId id="4501" r:id="rId11"/>
    <p:sldId id="4502" r:id="rId12"/>
    <p:sldId id="4957" r:id="rId13"/>
    <p:sldId id="4958" r:id="rId14"/>
    <p:sldId id="4959" r:id="rId15"/>
    <p:sldId id="4960" r:id="rId16"/>
    <p:sldId id="4961" r:id="rId17"/>
    <p:sldId id="4962" r:id="rId18"/>
    <p:sldId id="4963" r:id="rId19"/>
    <p:sldId id="4964" r:id="rId20"/>
    <p:sldId id="4965" r:id="rId21"/>
    <p:sldId id="4966" r:id="rId22"/>
    <p:sldId id="4967" r:id="rId23"/>
    <p:sldId id="4968" r:id="rId24"/>
    <p:sldId id="4969" r:id="rId25"/>
    <p:sldId id="4970" r:id="rId26"/>
    <p:sldId id="4316" r:id="rId27"/>
    <p:sldId id="4317" r:id="rId28"/>
    <p:sldId id="4318" r:id="rId29"/>
    <p:sldId id="4319" r:id="rId30"/>
    <p:sldId id="4971" r:id="rId31"/>
    <p:sldId id="4972" r:id="rId32"/>
    <p:sldId id="4973" r:id="rId33"/>
    <p:sldId id="4974" r:id="rId34"/>
    <p:sldId id="3417" r:id="rId35"/>
    <p:sldId id="4023" r:id="rId36"/>
    <p:sldId id="3290" r:id="rId37"/>
    <p:sldId id="3292" r:id="rId38"/>
    <p:sldId id="4485" r:id="rId39"/>
    <p:sldId id="4486" r:id="rId40"/>
    <p:sldId id="4487" r:id="rId41"/>
    <p:sldId id="3259" r:id="rId42"/>
    <p:sldId id="3297" r:id="rId43"/>
    <p:sldId id="3320" r:id="rId44"/>
    <p:sldId id="4488" r:id="rId45"/>
    <p:sldId id="4489" r:id="rId46"/>
    <p:sldId id="3850" r:id="rId47"/>
    <p:sldId id="3851" r:id="rId48"/>
    <p:sldId id="4490" r:id="rId49"/>
    <p:sldId id="4491" r:id="rId50"/>
    <p:sldId id="3853" r:id="rId51"/>
    <p:sldId id="3246" r:id="rId52"/>
    <p:sldId id="4975" r:id="rId53"/>
    <p:sldId id="3303" r:id="rId54"/>
    <p:sldId id="3338" r:id="rId55"/>
    <p:sldId id="4492" r:id="rId56"/>
    <p:sldId id="4493" r:id="rId57"/>
    <p:sldId id="4494" r:id="rId58"/>
    <p:sldId id="1378" r:id="rId59"/>
    <p:sldId id="4482" r:id="rId60"/>
    <p:sldId id="4976" r:id="rId61"/>
    <p:sldId id="4977" r:id="rId62"/>
    <p:sldId id="4978" r:id="rId63"/>
    <p:sldId id="4979" r:id="rId64"/>
    <p:sldId id="1106" r:id="rId65"/>
    <p:sldId id="4278" r:id="rId66"/>
    <p:sldId id="4279" r:id="rId67"/>
    <p:sldId id="4280" r:id="rId68"/>
    <p:sldId id="4281" r:id="rId69"/>
    <p:sldId id="4283" r:id="rId70"/>
    <p:sldId id="4284" r:id="rId71"/>
    <p:sldId id="4282" r:id="rId72"/>
    <p:sldId id="4495" r:id="rId73"/>
    <p:sldId id="3423" r:id="rId74"/>
    <p:sldId id="3408" r:id="rId75"/>
    <p:sldId id="4324" r:id="rId76"/>
    <p:sldId id="1470" r:id="rId77"/>
    <p:sldId id="1472" r:id="rId78"/>
    <p:sldId id="4246" r:id="rId79"/>
    <p:sldId id="4286" r:id="rId80"/>
    <p:sldId id="4483" r:id="rId81"/>
    <p:sldId id="3784" r:id="rId82"/>
    <p:sldId id="3785" r:id="rId83"/>
    <p:sldId id="3786" r:id="rId84"/>
    <p:sldId id="4322" r:id="rId85"/>
    <p:sldId id="3788" r:id="rId86"/>
    <p:sldId id="3789" r:id="rId87"/>
    <p:sldId id="3790" r:id="rId88"/>
    <p:sldId id="3791" r:id="rId89"/>
    <p:sldId id="3792" r:id="rId90"/>
    <p:sldId id="3793" r:id="rId91"/>
    <p:sldId id="3794" r:id="rId92"/>
    <p:sldId id="4980" r:id="rId93"/>
    <p:sldId id="4981" r:id="rId94"/>
    <p:sldId id="4982" r:id="rId95"/>
    <p:sldId id="4983" r:id="rId96"/>
    <p:sldId id="4984" r:id="rId97"/>
    <p:sldId id="4985" r:id="rId98"/>
    <p:sldId id="4323" r:id="rId99"/>
    <p:sldId id="4986" r:id="rId100"/>
    <p:sldId id="3802" r:id="rId101"/>
    <p:sldId id="4987" r:id="rId102"/>
    <p:sldId id="4988" r:id="rId103"/>
    <p:sldId id="4989" r:id="rId104"/>
    <p:sldId id="4990" r:id="rId105"/>
    <p:sldId id="3887" r:id="rId106"/>
    <p:sldId id="4496" r:id="rId107"/>
    <p:sldId id="4469" r:id="rId108"/>
    <p:sldId id="4470" r:id="rId109"/>
    <p:sldId id="4991" r:id="rId110"/>
    <p:sldId id="5250" r:id="rId111"/>
    <p:sldId id="5251" r:id="rId112"/>
    <p:sldId id="5252" r:id="rId113"/>
    <p:sldId id="3844" r:id="rId114"/>
    <p:sldId id="4326" r:id="rId115"/>
    <p:sldId id="4484" r:id="rId116"/>
    <p:sldId id="4497" r:id="rId117"/>
    <p:sldId id="4498" r:id="rId118"/>
    <p:sldId id="4951" r:id="rId119"/>
    <p:sldId id="4952" r:id="rId120"/>
    <p:sldId id="4953" r:id="rId121"/>
    <p:sldId id="4954" r:id="rId122"/>
    <p:sldId id="5253" r:id="rId123"/>
    <p:sldId id="5254" r:id="rId124"/>
    <p:sldId id="3897" r:id="rId1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7C44ED-2389-04D2-33AD-727C8029F76B}"/>
              </a:ext>
            </a:extLst>
          </p:cNvPr>
          <p:cNvSpPr txBox="1"/>
          <p:nvPr/>
        </p:nvSpPr>
        <p:spPr>
          <a:xfrm>
            <a:off x="4550100" y="161311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தூய கன்னி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மரியாவின்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அமலோற்பவம்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பெருவிழா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6" name="Picture 2" descr="OUR LADY">
            <a:extLst>
              <a:ext uri="{FF2B5EF4-FFF2-40B4-BE49-F238E27FC236}">
                <a16:creationId xmlns:a16="http://schemas.microsoft.com/office/drawing/2014/main" id="{BE328196-5AFE-553E-67B8-D6D77189A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74" y="331693"/>
            <a:ext cx="4423426" cy="579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61:10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பெருமகிழ்ச்சி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அடைவேன்;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அழகுபடுத்தப்பட்ட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மணமகள் போல விடுதலை என்னும் உடைகளை அவர்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நேர்மை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74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நாம் வாழும் இந்த பூமி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நலிவுற்றவர்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நீதி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காட்டிய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நமக்கொரு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நெறியுண்டு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நோக்குடன்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28625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624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1999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இதயங்களெல்லாம்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மாற்றங்கள்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நிறைவேறிட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மாநிலம் முழுவதும் ஒரு குடும்பம்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மாந்தர்கள்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உடன்பிறப்பே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உண்மையை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பகையினும்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வென்றிடுவோம்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7818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331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8830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2640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4915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019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9997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1996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1557458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258048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3931251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2083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உகந்த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இல்லிடத்தை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முன்விளைவாக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நாங்களும் தூய்மை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சேர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உண்டாக்குவேன்.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9-15, 20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கூப்பிட்டு, “நீ எங்கே இருக்கின்றாய்?” என்று கேட்டார். “உம் 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தோட்டத்தில் கேட்டேன். ஆனால்,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இருந்தது. ஏனெனில்,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இருந்தேன். எனவே, நான் ஒளிந்து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என்றான் மனிதன்.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இருக்கின்றாய்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சொன்னது யார்?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உண்ணக்கூடாது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நான் விலக்கிய மரத்திலிருந்து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அவன், “என்னுடன் இருக்கும்படி நீர் தந்த அந்தப் பெண், மரத்தின்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கொடுத்தாள்; நானும் உண்டேன்” என்றான்.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“நீ ஏன் இவ்வாறு செய்தாய்?” என்று பெண்ணைக் கேட்க,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பெண், “பாம்பு என்னை ஏமாற்றியது, நானும் உண்டேன்” என்றாள்.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பாம்பிடம்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கால்நடைகள்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காட்டு விலங்குகள்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63349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சபிக்கப்பட்டிருப்பாய்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வயிற்றினால்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ஊர்ந்து உன் வாழ்நாள்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உண்டாக்குவேன். அவள் வித்து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காயப்படுத்தும்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குதிங்காலைக்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காயப்படுத்துவாய்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மனிதன் தன் மனைவிக்கு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89938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எல்லாருக்கும் அவளே தாய்.</a:t>
            </a:r>
          </a:p>
        </p:txBody>
      </p:sp>
    </p:spTree>
    <p:extLst>
      <p:ext uri="{BB962C8B-B14F-4D97-AF65-F5344CB8AC3E}">
        <p14:creationId xmlns:p14="http://schemas.microsoft.com/office/powerpoint/2010/main" val="11470541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98: 1. 2-3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3c-4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வலக்கரமும்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வெற்றியை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அறிவித்தார்;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உறுதிமொழியையும்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1033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நம்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10581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முன்பே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3-6, 11-12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கடவுளுமானவர்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மாசற்றோராகவும்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முன்பே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நம்மை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சொந்தமான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முன்குறித்து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வைத்தார். இதுவே அவரது விருப்பம்; இதுவே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ஒப்புயர்வற்ற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பாடுகிறோம். கடவுள்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திட்டத்தின்படி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செயல்படுத்தி வருகிறார்.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முன்குறிக்கப்பட்டு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உரிமைப்பேற்றுக்கு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23287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முதலில் நம்பிக்கை வைத்த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விரும்பினார்.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10779955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அருள்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ஆசி பெற்றவர்.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289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26-38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மாதத்தில்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கபிரியேல்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குடும்பத்தினராகிய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ஒப்பந்தமானவர்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அருள்மிகப்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இவ்வார்த்தைகளைக்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அவர் கலங்கி,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வாழ்த்து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எத்தகையதோ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அஞ்சவேண்டாம்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கண்டடைந்துள்ளீர்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அவருக்கு இயேசு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பெரியவராயிருப்பார்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உன்னத கடவுளின்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அவருக்கு அளிப்பார்.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44010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ஆட்சிக்கு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“இது எப்படி நிகழும்? நான் 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ஆயிற்றே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“தூய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வரும். உன்னத கடவுளின்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ஆதலால்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போகும்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உறவினராகிய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எலிசபெத்தும்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முதிர்ந்த வயதில் ஒரு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7340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கருத்தரித்திருக்கிறார்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மாதம்.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இயலாதது ஒன்றுமில்லை”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உம்சொற்படியே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60057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583640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38651012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34760773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2245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6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திருவடி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ஆவி உணர்வுகள் எல்லாம்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</p:txBody>
      </p:sp>
    </p:spTree>
    <p:extLst>
      <p:ext uri="{BB962C8B-B14F-4D97-AF65-F5344CB8AC3E}">
        <p14:creationId xmlns:p14="http://schemas.microsoft.com/office/powerpoint/2010/main" val="33543727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பெருவிழாவில்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இரங்கி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அருளால் முன்னரே காப்பாற்றியது போல,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குற்றம்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பிறப்புநிலைப்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 அருளால்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அணிசெய்து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முன்னேற்பாடு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அம்மகனுடைய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மாசுமறுவற்ற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எழில் மிகுந்த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முன்னறிவித்தீர்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தருபவராகவும்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 எல்லாருக்கும்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அக்கன்னியே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பரிந்துரைப்பவராகவும்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முன்மாதிரியாகவும்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87637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0695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8424196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364115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88101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02047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62359764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8085591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9114417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9980458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சொல்லப்பட்டுள்ளன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பாவச் சுமையால் பதறுகிறேன்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அறியாது வருந்துகிறேன்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காட்டிடும்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பணிந்து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79319737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அமைதி வாழ்வைத் தேடுகிறேன்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அளிக்க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உணவே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அளிக்க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963357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இருளே வாழ்வில் பார்க்கிறேன்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நொந்து அழுகிறேன்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 விளங்கும்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 ஏற்றுக் கொள்கிறேன்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24512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தனிப்பட்ட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காப்பாற்றினீரே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தாளினைப் பணிந்தோம்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தேவனை உலகுக்கு அளித்தவளே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தேடிய துணையைக் கொடுப்பவளே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வாடிய மகவை அணைப்பவளே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வாழிய ஞானியர் காவலியே</a:t>
            </a:r>
          </a:p>
        </p:txBody>
      </p:sp>
    </p:spTree>
    <p:extLst>
      <p:ext uri="{BB962C8B-B14F-4D97-AF65-F5344CB8AC3E}">
        <p14:creationId xmlns:p14="http://schemas.microsoft.com/office/powerpoint/2010/main" val="229572765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தாளினைப் பணிந்தோம்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தென்னகக் கன்னி கடலலையும்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பன்னெழில் இமய பாமலையும்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மின்னெழில் எமது தாயகமும்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புகழ் பணிந்தே பாடாதோ</a:t>
            </a:r>
          </a:p>
        </p:txBody>
      </p:sp>
    </p:spTree>
    <p:extLst>
      <p:ext uri="{BB962C8B-B14F-4D97-AF65-F5344CB8AC3E}">
        <p14:creationId xmlns:p14="http://schemas.microsoft.com/office/powerpoint/2010/main" val="197924701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3948</Words>
  <Application>Microsoft Office PowerPoint</Application>
  <PresentationFormat>Widescreen</PresentationFormat>
  <Paragraphs>455</Paragraphs>
  <Slides>124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124</vt:i4>
      </vt:variant>
    </vt:vector>
  </HeadingPairs>
  <TitlesOfParts>
    <vt:vector size="132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65</cp:revision>
  <dcterms:created xsi:type="dcterms:W3CDTF">2022-07-13T11:32:32Z</dcterms:created>
  <dcterms:modified xsi:type="dcterms:W3CDTF">2024-07-31T03:50:45Z</dcterms:modified>
</cp:coreProperties>
</file>