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327" r:id="rId2"/>
    <p:sldId id="3363" r:id="rId3"/>
    <p:sldId id="4534" r:id="rId4"/>
    <p:sldId id="4519" r:id="rId5"/>
    <p:sldId id="4520" r:id="rId6"/>
    <p:sldId id="4521" r:id="rId7"/>
    <p:sldId id="4522" r:id="rId8"/>
    <p:sldId id="4677" r:id="rId9"/>
    <p:sldId id="4678" r:id="rId10"/>
    <p:sldId id="4679" r:id="rId11"/>
    <p:sldId id="4680" r:id="rId12"/>
    <p:sldId id="4957" r:id="rId13"/>
    <p:sldId id="4958" r:id="rId14"/>
    <p:sldId id="4959" r:id="rId15"/>
    <p:sldId id="4960" r:id="rId16"/>
    <p:sldId id="4961" r:id="rId17"/>
    <p:sldId id="4962" r:id="rId18"/>
    <p:sldId id="4963" r:id="rId19"/>
    <p:sldId id="4964" r:id="rId20"/>
    <p:sldId id="4965" r:id="rId21"/>
    <p:sldId id="4966" r:id="rId22"/>
    <p:sldId id="4967" r:id="rId23"/>
    <p:sldId id="4968" r:id="rId24"/>
    <p:sldId id="4969" r:id="rId25"/>
    <p:sldId id="4970" r:id="rId26"/>
    <p:sldId id="4316" r:id="rId27"/>
    <p:sldId id="4317" r:id="rId28"/>
    <p:sldId id="4318" r:id="rId29"/>
    <p:sldId id="4319" r:id="rId30"/>
    <p:sldId id="4971" r:id="rId31"/>
    <p:sldId id="4972" r:id="rId32"/>
    <p:sldId id="4973" r:id="rId33"/>
    <p:sldId id="4974" r:id="rId34"/>
    <p:sldId id="3417" r:id="rId35"/>
    <p:sldId id="4023" r:id="rId36"/>
    <p:sldId id="3290" r:id="rId37"/>
    <p:sldId id="3292" r:id="rId38"/>
    <p:sldId id="4484" r:id="rId39"/>
    <p:sldId id="4485" r:id="rId40"/>
    <p:sldId id="4486" r:id="rId41"/>
    <p:sldId id="3259" r:id="rId42"/>
    <p:sldId id="3297" r:id="rId43"/>
    <p:sldId id="3320" r:id="rId44"/>
    <p:sldId id="4487" r:id="rId45"/>
    <p:sldId id="4488" r:id="rId46"/>
    <p:sldId id="3850" r:id="rId47"/>
    <p:sldId id="3851" r:id="rId48"/>
    <p:sldId id="4489" r:id="rId49"/>
    <p:sldId id="4490" r:id="rId50"/>
    <p:sldId id="3853" r:id="rId51"/>
    <p:sldId id="3246" r:id="rId52"/>
    <p:sldId id="4975" r:id="rId53"/>
    <p:sldId id="3303" r:id="rId54"/>
    <p:sldId id="3338" r:id="rId55"/>
    <p:sldId id="4491" r:id="rId56"/>
    <p:sldId id="4492" r:id="rId57"/>
    <p:sldId id="4493" r:id="rId58"/>
    <p:sldId id="4494" r:id="rId59"/>
    <p:sldId id="1378" r:id="rId60"/>
    <p:sldId id="4976" r:id="rId61"/>
    <p:sldId id="4977" r:id="rId62"/>
    <p:sldId id="4978" r:id="rId63"/>
    <p:sldId id="4979" r:id="rId64"/>
    <p:sldId id="4980" r:id="rId65"/>
    <p:sldId id="1106" r:id="rId66"/>
    <p:sldId id="4278" r:id="rId67"/>
    <p:sldId id="4279" r:id="rId68"/>
    <p:sldId id="4280" r:id="rId69"/>
    <p:sldId id="4281" r:id="rId70"/>
    <p:sldId id="4283" r:id="rId71"/>
    <p:sldId id="4284" r:id="rId72"/>
    <p:sldId id="4282" r:id="rId73"/>
    <p:sldId id="3423" r:id="rId74"/>
    <p:sldId id="3408" r:id="rId75"/>
    <p:sldId id="4324" r:id="rId76"/>
    <p:sldId id="1470" r:id="rId77"/>
    <p:sldId id="1472" r:id="rId78"/>
    <p:sldId id="4247" r:id="rId79"/>
    <p:sldId id="4286" r:id="rId80"/>
    <p:sldId id="4483" r:id="rId81"/>
    <p:sldId id="3784" r:id="rId82"/>
    <p:sldId id="3785" r:id="rId83"/>
    <p:sldId id="3786" r:id="rId84"/>
    <p:sldId id="4322" r:id="rId85"/>
    <p:sldId id="3788" r:id="rId86"/>
    <p:sldId id="3789" r:id="rId87"/>
    <p:sldId id="3790" r:id="rId88"/>
    <p:sldId id="3791" r:id="rId89"/>
    <p:sldId id="3792" r:id="rId90"/>
    <p:sldId id="3793" r:id="rId91"/>
    <p:sldId id="3794" r:id="rId92"/>
    <p:sldId id="4981" r:id="rId93"/>
    <p:sldId id="4982" r:id="rId94"/>
    <p:sldId id="4983" r:id="rId95"/>
    <p:sldId id="4984" r:id="rId96"/>
    <p:sldId id="4985" r:id="rId97"/>
    <p:sldId id="4986" r:id="rId98"/>
    <p:sldId id="4323" r:id="rId99"/>
    <p:sldId id="4987" r:id="rId100"/>
    <p:sldId id="3802" r:id="rId101"/>
    <p:sldId id="4988" r:id="rId102"/>
    <p:sldId id="4989" r:id="rId103"/>
    <p:sldId id="4990" r:id="rId104"/>
    <p:sldId id="4991" r:id="rId105"/>
    <p:sldId id="4992" r:id="rId106"/>
    <p:sldId id="4670" r:id="rId107"/>
    <p:sldId id="4671" r:id="rId108"/>
    <p:sldId id="4672" r:id="rId109"/>
    <p:sldId id="4673" r:id="rId110"/>
    <p:sldId id="4674" r:id="rId111"/>
    <p:sldId id="4993" r:id="rId112"/>
    <p:sldId id="5250" r:id="rId113"/>
    <p:sldId id="5251" r:id="rId114"/>
    <p:sldId id="5252" r:id="rId115"/>
    <p:sldId id="3844" r:id="rId116"/>
    <p:sldId id="4326" r:id="rId117"/>
    <p:sldId id="4481" r:id="rId118"/>
    <p:sldId id="4482" r:id="rId119"/>
    <p:sldId id="4951" r:id="rId120"/>
    <p:sldId id="4952" r:id="rId121"/>
    <p:sldId id="4953" r:id="rId122"/>
    <p:sldId id="4954" r:id="rId123"/>
    <p:sldId id="5253" r:id="rId124"/>
    <p:sldId id="5254" r:id="rId125"/>
    <p:sldId id="3897" r:id="rId1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30-07-2024</a:t>
            </a:fld>
            <a:endParaRPr lang="en-IN"/>
          </a:p>
        </p:txBody>
      </p:sp>
      <p:sp>
        <p:nvSpPr>
          <p:cNvPr id="5" name="Footer Placeholder 4">
            <a:extLst>
              <a:ext uri="{FF2B5EF4-FFF2-40B4-BE49-F238E27FC236}">
                <a16:creationId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30-07-2024</a:t>
            </a:fld>
            <a:endParaRPr lang="en-IN"/>
          </a:p>
        </p:txBody>
      </p:sp>
      <p:sp>
        <p:nvSpPr>
          <p:cNvPr id="5" name="Footer Placeholder 4">
            <a:extLst>
              <a:ext uri="{FF2B5EF4-FFF2-40B4-BE49-F238E27FC236}">
                <a16:creationId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30-07-2024</a:t>
            </a:fld>
            <a:endParaRPr lang="en-IN"/>
          </a:p>
        </p:txBody>
      </p:sp>
      <p:sp>
        <p:nvSpPr>
          <p:cNvPr id="5" name="Footer Placeholder 4">
            <a:extLst>
              <a:ext uri="{FF2B5EF4-FFF2-40B4-BE49-F238E27FC236}">
                <a16:creationId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30-07-2024</a:t>
            </a:fld>
            <a:endParaRPr lang="en-IN"/>
          </a:p>
        </p:txBody>
      </p:sp>
      <p:sp>
        <p:nvSpPr>
          <p:cNvPr id="6" name="Footer Placeholder 5">
            <a:extLst>
              <a:ext uri="{FF2B5EF4-FFF2-40B4-BE49-F238E27FC236}">
                <a16:creationId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30-07-2024</a:t>
            </a:fld>
            <a:endParaRPr lang="en-IN"/>
          </a:p>
        </p:txBody>
      </p:sp>
      <p:sp>
        <p:nvSpPr>
          <p:cNvPr id="8" name="Footer Placeholder 7">
            <a:extLst>
              <a:ext uri="{FF2B5EF4-FFF2-40B4-BE49-F238E27FC236}">
                <a16:creationId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30-07-2024</a:t>
            </a:fld>
            <a:endParaRPr lang="en-IN"/>
          </a:p>
        </p:txBody>
      </p:sp>
      <p:sp>
        <p:nvSpPr>
          <p:cNvPr id="4" name="Footer Placeholder 3">
            <a:extLst>
              <a:ext uri="{FF2B5EF4-FFF2-40B4-BE49-F238E27FC236}">
                <a16:creationId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30-07-2024</a:t>
            </a:fld>
            <a:endParaRPr lang="en-IN"/>
          </a:p>
        </p:txBody>
      </p:sp>
      <p:sp>
        <p:nvSpPr>
          <p:cNvPr id="3" name="Footer Placeholder 2">
            <a:extLst>
              <a:ext uri="{FF2B5EF4-FFF2-40B4-BE49-F238E27FC236}">
                <a16:creationId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30-07-2024</a:t>
            </a:fld>
            <a:endParaRPr lang="en-IN"/>
          </a:p>
        </p:txBody>
      </p:sp>
      <p:sp>
        <p:nvSpPr>
          <p:cNvPr id="6" name="Footer Placeholder 5">
            <a:extLst>
              <a:ext uri="{FF2B5EF4-FFF2-40B4-BE49-F238E27FC236}">
                <a16:creationId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30-07-2024</a:t>
            </a:fld>
            <a:endParaRPr lang="en-IN"/>
          </a:p>
        </p:txBody>
      </p:sp>
      <p:sp>
        <p:nvSpPr>
          <p:cNvPr id="6" name="Footer Placeholder 5">
            <a:extLst>
              <a:ext uri="{FF2B5EF4-FFF2-40B4-BE49-F238E27FC236}">
                <a16:creationId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30-07-2024</a:t>
            </a:fld>
            <a:endParaRPr lang="en-IN"/>
          </a:p>
        </p:txBody>
      </p:sp>
      <p:sp>
        <p:nvSpPr>
          <p:cNvPr id="5" name="Footer Placeholder 4">
            <a:extLst>
              <a:ext uri="{FF2B5EF4-FFF2-40B4-BE49-F238E27FC236}">
                <a16:creationId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30-07-2024</a:t>
            </a:fld>
            <a:endParaRPr lang="en-IN"/>
          </a:p>
        </p:txBody>
      </p:sp>
      <p:sp>
        <p:nvSpPr>
          <p:cNvPr id="5" name="Footer Placeholder 4">
            <a:extLst>
              <a:ext uri="{FF2B5EF4-FFF2-40B4-BE49-F238E27FC236}">
                <a16:creationId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30-07-2024</a:t>
            </a:fld>
            <a:endParaRPr lang="en-IN"/>
          </a:p>
        </p:txBody>
      </p:sp>
      <p:sp>
        <p:nvSpPr>
          <p:cNvPr id="5" name="Footer Placeholder 4">
            <a:extLst>
              <a:ext uri="{FF2B5EF4-FFF2-40B4-BE49-F238E27FC236}">
                <a16:creationId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ssumption of the Blessed Virgin Mary | Franciscan Media">
            <a:extLst>
              <a:ext uri="{FF2B5EF4-FFF2-40B4-BE49-F238E27FC236}">
                <a16:creationId xmlns:a16="http://schemas.microsoft.com/office/drawing/2014/main" id="{E7EEE259-6B24-CC5F-B84A-BEFF0E83F5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0F74E06-A895-F825-A523-9341FC394D64}"/>
              </a:ext>
            </a:extLst>
          </p:cNvPr>
          <p:cNvSpPr txBox="1"/>
          <p:nvPr/>
        </p:nvSpPr>
        <p:spPr>
          <a:xfrm>
            <a:off x="0" y="3536576"/>
            <a:ext cx="12192000" cy="2631490"/>
          </a:xfrm>
          <a:prstGeom prst="rect">
            <a:avLst/>
          </a:prstGeom>
          <a:noFill/>
        </p:spPr>
        <p:txBody>
          <a:bodyPr wrap="square" rtlCol="0">
            <a:spAutoFit/>
          </a:bodyPr>
          <a:lstStyle/>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தூய கன்னி மரியாவின் விண்ணேற்பு</a:t>
            </a:r>
          </a:p>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பெருவி</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ழா</a:t>
            </a:r>
            <a:endPar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endParaRPr>
          </a:p>
        </p:txBody>
      </p:sp>
    </p:spTree>
    <p:extLst>
      <p:ext uri="{BB962C8B-B14F-4D97-AF65-F5344CB8AC3E}">
        <p14:creationId xmlns:p14="http://schemas.microsoft.com/office/powerpoint/2010/main" val="2617287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6090578"/>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திவெ 12:1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 பெரியதோர் அடையாளம் தோன்றியது. பெண் ஒருவர் கதிரவனை ஆடையாக அணிந்து,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டையாக அணிந்திருந்தார். நிலா அவருடைய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டியில் இருந்தது. அவர் பன்னிரு விண்மீன்களைத் தலைமீது முடி யாகச் சூடியிருந்தார்.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53327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086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விடுதலை ராகங்கள் விடியலின் கீதங்கள்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முழங்கிட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 உலகமைத்திட புதுவழி படைத்திட</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அன்புடன்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வாருங்கள் ஆலயம்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அனைவரும் வாருங்களே - 2</a:t>
            </a:r>
          </a:p>
        </p:txBody>
      </p:sp>
    </p:spTree>
    <p:extLst>
      <p:ext uri="{BB962C8B-B14F-4D97-AF65-F5344CB8AC3E}">
        <p14:creationId xmlns:p14="http://schemas.microsoft.com/office/powerpoint/2010/main" val="1888810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அன்புக்காகவும் அமைதிக்காகவும் இயேசு மனுவானார்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உண்மைக்காகவும் நீதிக்காகவும் அவரே பலியானார்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ஒன்று கூடுவோம் உணர்ந்து வாழுவோம்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சுயநலம் நீக்கி பிறர்நலம் காத்து</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அன்பினில் நாம் இணைவோம்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வாருங்கள் ஆலயம்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அனைவரும் வாருங்களே - 2</a:t>
            </a:r>
          </a:p>
        </p:txBody>
      </p:sp>
    </p:spTree>
    <p:extLst>
      <p:ext uri="{BB962C8B-B14F-4D97-AF65-F5344CB8AC3E}">
        <p14:creationId xmlns:p14="http://schemas.microsoft.com/office/powerpoint/2010/main" val="2438207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086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விடுதலை ராகங்கள் விடியலின் கீதங்கள்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முழங்கிட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 உலகமைத்திட புதுவழி படைத்திட</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அன்புடன்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வாருங்கள் ஆலயம்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அனைவரும் வாருங்களே - 2</a:t>
            </a:r>
          </a:p>
        </p:txBody>
      </p:sp>
    </p:spTree>
    <p:extLst>
      <p:ext uri="{BB962C8B-B14F-4D97-AF65-F5344CB8AC3E}">
        <p14:creationId xmlns:p14="http://schemas.microsoft.com/office/powerpoint/2010/main" val="422131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ஏழை எளியவர் வாழும் இடங்களே இறைவன் வீடாகும்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வறுமைப் பிடியிலே அலறும் குடில்களே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இறைவனின் மொழியாகும்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பகிர்ந்து வாழுவோம் பசியை நீக்குவோம்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இறைவனின் அரசின் இனிமையைக் காண</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இன்றே முயன்றிடுவோம்</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வாருங்கள் ஆலயம்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அனைவரும் வாருங்களே - 2</a:t>
            </a:r>
          </a:p>
        </p:txBody>
      </p:sp>
    </p:spTree>
    <p:extLst>
      <p:ext uri="{BB962C8B-B14F-4D97-AF65-F5344CB8AC3E}">
        <p14:creationId xmlns:p14="http://schemas.microsoft.com/office/powerpoint/2010/main" val="1106071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086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விடுதலை ராகங்கள் விடியலின் கீதங்கள்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முழங்கிட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 உலகமைத்திட புதுவழி படைத்திட</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அன்புடன்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வாருங்கள் ஆலயம்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அனைவரும் வாருங்களே - 2</a:t>
            </a:r>
          </a:p>
        </p:txBody>
      </p:sp>
    </p:spTree>
    <p:extLst>
      <p:ext uri="{BB962C8B-B14F-4D97-AF65-F5344CB8AC3E}">
        <p14:creationId xmlns:p14="http://schemas.microsoft.com/office/powerpoint/2010/main" val="3488964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706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98895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855834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33255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126458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6409487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3827678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28502881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6159340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365365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என்றென்றுமுள்ள எல்லாம் வல்ல இறைவா, உம் திருமகனின் அன்னையாகிய மாசற்ற கன்னி மரியாவை உடலோடும் ஆன்மாவோடும் விண்ணக மாட்சிக்கு எடுத்துக்கொண்டீரே; நாங்கள் விண்ணகத்துக்கு உரியவற்றை என்றும் நாடி அவரது மாட்சியில் பங்குகொள்ளத் தகுதி பெறுவோமாக.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060970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 ஒருவர் காணப்பட்டார்; அவர் கதிரவனை ஆடையாக அணிந்திருந்தார்; நிலா அவருடைய காலடியில் இருந்தது.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யோவான் எழுதிய திருவெளிப்பாட்டிலிருந்து வாசகம் 11: 19</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 12: 1-6, 10ab</a:t>
            </a:r>
          </a:p>
        </p:txBody>
      </p:sp>
    </p:spTree>
    <p:extLst>
      <p:ext uri="{BB962C8B-B14F-4D97-AF65-F5344CB8AC3E}">
        <p14:creationId xmlns:p14="http://schemas.microsoft.com/office/powerpoint/2010/main" val="1561030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விண்ணகத்தில் கடவுளின் கோவில் திறக்கப்பட்டது. அந்தக் கோவிலில் உடன்படிக்கைப் பேழை காணப்பட்டது. வானில் பெரியதோர் அடையாளம் தோன்றியது: பெண் ஒருவர் காணப்பட்டார்; அவர் கதிரவனை ஆடையாக அணிந்திருந்தார்; நிலா அவருடைய காலடியில் இருந்தது; அவர் பன்னிரு விண்மீன்களைத் தலைமீது சூடியிருந்தார். அவர் கருவுற்றிருந்தார்; பேறுகால வேதனைப்பட்டுக் கடுந்துயருடன் கதறினார்.</a:t>
            </a:r>
          </a:p>
        </p:txBody>
      </p:sp>
    </p:spTree>
    <p:extLst>
      <p:ext uri="{BB962C8B-B14F-4D97-AF65-F5344CB8AC3E}">
        <p14:creationId xmlns:p14="http://schemas.microsoft.com/office/powerpoint/2010/main" val="41052275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வானில் வேறோர் அடையாளமும் தோன்றியது; இதோ நெருப்பு மயமான பெரிய அரக்கப் பாம்பு ஒன்று காணப்பட்டது. அதற்கு ஏழு தலைகளும் பத்துக் கொம்புகளும் இருந்தன. அதன் தலைகளில் ஏழு மணி முடிகள் இருந்தன. அது தன் வாலால் விண்மீன்களின் மூன்றில் ஒரு பகுதியை நிலத்தின்மீது இழுத்துப்போட்டது. பேறுகால வேதனையிலிருந்த அப்பெண், பிள்ளை பெற்றவுடன் அதை விழுங்கிவிடுமாறு அரக்கப் பாம்பு </a:t>
            </a:r>
          </a:p>
        </p:txBody>
      </p:sp>
    </p:spTree>
    <p:extLst>
      <p:ext uri="{BB962C8B-B14F-4D97-AF65-F5344CB8AC3E}">
        <p14:creationId xmlns:p14="http://schemas.microsoft.com/office/powerpoint/2010/main" val="659950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அவர்முன் நின்றுகொண்டிருந்தது.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 நாடுகளையும் இருப்புக்கோல் கொண்டு நடத்தவிருந்த ஓர் ஆண் குழந்தையை அவர் பெற்றெடுத்தார். அக்குழந்தையோ கடவுளிடம் அவரது அரியணை இருந்த இடத்துக்குப் பறித்துச் செல்லப்பெற்றது. அப்பெண் பாலைநிலத்துக்கு ஓடிப்போனார்; அங்கு ஆயிரத்து இருநூற்று அறுபது நாள் அவரைப் பேணுமாறு கடவுள் அவருக்கென ஓர் இடத்தை ஏற்பாடு செய்திருந்தார்.</a:t>
            </a:r>
          </a:p>
        </p:txBody>
      </p:sp>
    </p:spTree>
    <p:extLst>
      <p:ext uri="{BB962C8B-B14F-4D97-AF65-F5344CB8AC3E}">
        <p14:creationId xmlns:p14="http://schemas.microsoft.com/office/powerpoint/2010/main" val="22332644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 விண்ணகத்தில் ஒலித்த பெரியதொரு குரலைக் கேட்டேன். அது சொன்னது: “இதோ, மீட்பு, வல்லமை, நம் கடவுளின் ஆட்சி, அவருடைய மெசியாவின் அதிகாரம் ஆகிய அனைத்தும் வந்துவிட்டன.”</a:t>
            </a:r>
          </a:p>
        </p:txBody>
      </p:sp>
    </p:spTree>
    <p:extLst>
      <p:ext uri="{BB962C8B-B14F-4D97-AF65-F5344CB8AC3E}">
        <p14:creationId xmlns:p14="http://schemas.microsoft.com/office/powerpoint/2010/main" val="31653243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45: 9. 10-11. 15 (பல்லவி: 9</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just">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ஓபீரின் பொன் அணிந்து வலப்புறம் நிற்கின்றாள் பட்டத்து அரசி!</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197003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 அருமைமிகு அரசிள மகளிர் உம்மை எதிர்கொள்வர்; ஓபீரின் பொன் அணிந்து வடிவாக வலப்புறம் நிற்கின்றாள் பட்டத்து அரசி!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ஓபீரின் பொன் அணிந்து வலப்புறம் நிற்கின்றாள் பட்டத்து அரசி!</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101023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10 கேளாய் மகளே! கருத்தாய்க் காதுகொடுத்துக் கேள்! உன் இனத்தாரை மறந்துவிடு; பிறந்தகம் மறந்துவிடு.</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11 உனது எழிலில் நாட்டங் கொள்வார் மன்னர்; உன் தலைவர் அவரே; அவரைப் பணிந்திடு!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ஓபீரின் பொன் அணிந்து வலப்புறம் நிற்கின்றாள் பட்டத்து அரசி!</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73006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15 மன்னவரின் மாளிகைக்குள் நுழையும் போது அவர்கள் மகிழ்ச்சியோடும் அக்களிப்போடும் அழைத்து வரப்படுவர்.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ஓபீரின் பொன் அணிந்து வலப்புறம் நிற்கின்றாள் பட்டத்து அரசி!</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81224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 முதலில் உயிர்பெற்றார்.</a:t>
            </a: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பவுல் கொரிந்தியருக்கு எழுதிய முதல் திருமுகத்திலிருந்து வாசகம் 15: 20-26</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594869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 கிறிஸ்து உயிருடன் எழுப்பப்பட்டார். அவரே முதலில் உயிருடன் எழுப்பப்பட்டார். இது அனைவரும் உயிருடன் எழுப்பப்படுவர் என்பதை உறுதிப்படுத்துகிறது. ஒரு மனிதர் வழியாகச் சாவு வந்தது போல ஒரு மனிதர் வழியாகவே இறந்தோர் உயிர்த்தெழுகின்றனர். ஆதாமை முன்னிட்டு அனைவரும் சாவுக்குள்ளானது போலக் கிறிஸ்துவை முன்னிட்டு அனைவரும் உயிர் பெறுவர். ஒவ்வொருவரும்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620057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அவரவர் முறை வரும்போது உயிர் பெறுவர். கிறிஸ்துவே முதலில் உயிர் பெற்றார். அடுத்து, கிறிஸ்துவின் வருகையின்போது அவரைச் சார்ந்தோர் உயிர் பெறுவர். அதன் பின்னர் முடிவு வரும். அப்போது கிறிஸ்து ஆட்சியாளர், அதிகாரம் செலுத்துவோர், வலிமையுடையோர் ஆகிய அனைவரையும் அழித்து விட்டு, தந்தையாகிய கடவுளிடம் ஆட்சியை ஒப்படைப்பார்.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பகைவரையும்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அடிபணிய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வைக்கும் வரை</a:t>
            </a:r>
          </a:p>
        </p:txBody>
      </p:sp>
    </p:spTree>
    <p:extLst>
      <p:ext uri="{BB962C8B-B14F-4D97-AF65-F5344CB8AC3E}">
        <p14:creationId xmlns:p14="http://schemas.microsoft.com/office/powerpoint/2010/main" val="18260336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ஆட்சி செய்தாக வேண்டும். சாவே கடைசிப் பகைவன், அதுவும் அழிக்கப்படும்.</a:t>
            </a:r>
          </a:p>
        </p:txBody>
      </p:sp>
    </p:spTree>
    <p:extLst>
      <p:ext uri="{BB962C8B-B14F-4D97-AF65-F5344CB8AC3E}">
        <p14:creationId xmlns:p14="http://schemas.microsoft.com/office/powerpoint/2010/main" val="36616422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1385276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332058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மரியா விண்ணகத்திற்கு எடுக்கப்பட்டார்; வானகத் தூதரணிகள் மகிழ்கின்றன. அல்லேலூயா.</a:t>
            </a:r>
          </a:p>
        </p:txBody>
      </p:sp>
    </p:spTree>
    <p:extLst>
      <p:ext uri="{BB962C8B-B14F-4D97-AF65-F5344CB8AC3E}">
        <p14:creationId xmlns:p14="http://schemas.microsoft.com/office/powerpoint/2010/main" val="42175615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15916836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வல்லவராம் கடவுள் எனக்கு அரும்பெரும் செயல்கள் செய்துள்ளார். தாழ்நிலையில் இருப்போரை உயர்த்துகிறார்.</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நற்செய்தியிலிருந்து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39-56</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870803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அந்நாள்களில்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 புறப்பட்டு யூதேய மலை நாட்டிலுள்ள ஓர் ஊருக்கு விரைந்து சென்றார். அவர் செக்கரியாவின் வீட்டை அடைந்து எலிசபெத்தை வாழ்த்தினார்.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மரியாவின் வாழ்த்தை எலிசபெத்து கேட்டபொழுது அவர் வயிற்றில் இருந்த குழந்தை மகிழ்ச்சியால் துள்ளிற்று. எலிசபெத்து தூய ஆவியால் முற்றிலும் ஆட்கொள்ளப்பட்டார். அப்போது அவர் உரத்த குரலில்,</a:t>
            </a:r>
          </a:p>
        </p:txBody>
      </p:sp>
    </p:spTree>
    <p:extLst>
      <p:ext uri="{BB962C8B-B14F-4D97-AF65-F5344CB8AC3E}">
        <p14:creationId xmlns:p14="http://schemas.microsoft.com/office/powerpoint/2010/main" val="27375434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“பெண்களுக்குள் நீர் ஆசி பெற்றவர்; உம் வயிற்றில் வளரும் குழந்தையும் ஆசி பெற்றதே! என் ஆண்டவரின் தாய் என்னிடம் வர நான் யார்? உம் வாழ்த்துரை என் காதில் விழுந்ததும் என் வயிற்றினுள்ளே குழந்தை பேருவகையால் துள்ளிற்று. ஆண்டவர் உமக்குச் சொன்னவை நிறைவேறும் என்று நம்பிய நீர் பேறுபெற்றவர்”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 கேட்ட மரியா பின்வருமாறு கூறினார்: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எனது உள்ளம் போற்றிப் </a:t>
            </a:r>
          </a:p>
        </p:txBody>
      </p:sp>
    </p:spTree>
    <p:extLst>
      <p:ext uri="{BB962C8B-B14F-4D97-AF65-F5344CB8AC3E}">
        <p14:creationId xmlns:p14="http://schemas.microsoft.com/office/powerpoint/2010/main" val="25973854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பெருமைப்படுத்துகின்றது. என் மீட்பராம் கடவுளை நினைத்து எனது மனம் பேருவகை கொள்கின்றது. ஏனெனில் அவர் தம் அடிமையின் தாழ்நிலையைக் கண்ணோக்கினார். இதுமுதல் எல்லாத் தலைமுறையினரும் என்னைப் பேறுபெற்றவர் என்பர். ஏனெனில் வல்லவராம் கடவுள் எனக்கு அரும்பெரும் செயல்கள் செய்துள்ளார். தூயவர் என்பதே அவரது பெயர். அவருக்கு அஞ்சி நடப்போருக்குத் தலைமுறை தலைமுறையாய் அவர்</a:t>
            </a:r>
          </a:p>
        </p:txBody>
      </p:sp>
    </p:spTree>
    <p:extLst>
      <p:ext uri="{BB962C8B-B14F-4D97-AF65-F5344CB8AC3E}">
        <p14:creationId xmlns:p14="http://schemas.microsoft.com/office/powerpoint/2010/main" val="6463110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 காட்டி வருகிறார்.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 தோள்வலிமையைக் காட்டியுள்ளார்; உள்ளத்தில் செருக்குடன் சிந்திப்போரைச் சிதறடித்து வருகிறார். வலியோரை அரியணையினின்று தூக்கி எறிந்துள்ளார்; தாழ்நிலையில் இருப்போரை உயர்த்துகிறார். பசித்தோரை நலன்களால் நிரப்பியுள்ளார்; செல்வரை வெறுங்கையராய் அனுப்பிவிடுகிறார். மூதாதையருக்கு உரைத்தபடியே அவர் ஆபிரகாமையும் அவர்தம்</a:t>
            </a:r>
          </a:p>
        </p:txBody>
      </p:sp>
    </p:spTree>
    <p:extLst>
      <p:ext uri="{BB962C8B-B14F-4D97-AF65-F5344CB8AC3E}">
        <p14:creationId xmlns:p14="http://schemas.microsoft.com/office/powerpoint/2010/main" val="39354317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வழிமரபினரையும் என்றென்றும் இரக்கத்தோடு நினைவில் கொண்டுள்ளார்; தம் ஊழியராகிய இஸ்ரயேலுக்குத் துணையாக இருந்து வருகிறார்.”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 ஏறக்குறைய மூன்று மாதம் எலிசபெத்தோடு தங்கியிருந்த பின்பு தம் வீடு திரும்பினார்.</a:t>
            </a:r>
          </a:p>
        </p:txBody>
      </p:sp>
    </p:spTree>
    <p:extLst>
      <p:ext uri="{BB962C8B-B14F-4D97-AF65-F5344CB8AC3E}">
        <p14:creationId xmlns:p14="http://schemas.microsoft.com/office/powerpoint/2010/main" val="26900185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விண்ணையும் மண்ணையும் படைத்தவராம்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ஒருவர்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மகன், தூய ஆவியராய்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 வாழ்வோரை நம்புகிறேன்.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தூய ஆவியின் வல்லமையால்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 நமக்காய் மனிதரானார்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மரியிடம் பிறந்தவராம்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 உறுதியாய் நம்புகிறேன்</a:t>
            </a:r>
          </a:p>
        </p:txBody>
      </p:sp>
    </p:spTree>
    <p:extLst>
      <p:ext uri="{BB962C8B-B14F-4D97-AF65-F5344CB8AC3E}">
        <p14:creationId xmlns:p14="http://schemas.microsoft.com/office/powerpoint/2010/main" val="25205796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பிலாத்துவின் ஆட்சியில் பாடுபட்டார்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இறந்து அடக்கப்பட்டார்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 நாளில் உயிர்த்தெழுந்தார்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 மீதே வெற்றி கொண்டார்.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விண்ணகம் வாழும் தந்தையிடம்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அரியணைக் கொண்டு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உலகம் முடியும் காலத்திலே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நடுவராய் திரும்பவும் வந்திடுவார்</a:t>
            </a:r>
          </a:p>
        </p:txBody>
      </p:sp>
    </p:spTree>
    <p:extLst>
      <p:ext uri="{BB962C8B-B14F-4D97-AF65-F5344CB8AC3E}">
        <p14:creationId xmlns:p14="http://schemas.microsoft.com/office/powerpoint/2010/main" val="28014154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தூய ஆவியாரை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அவர் துணை வேண்டுகிறேன்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 மன்னிப்பில் தூய்மை பெற்று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 வாழ்வில் நிலைத்திடுவேன்.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திரு அவை உரைப்பதை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 உறவை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 உயிர்ப்பை நிலைவாழ்வை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உறுதியுடனே நம்புகிறேன் - ஆமென்</a:t>
            </a:r>
          </a:p>
        </p:txBody>
      </p:sp>
    </p:spTree>
    <p:extLst>
      <p:ext uri="{BB962C8B-B14F-4D97-AF65-F5344CB8AC3E}">
        <p14:creationId xmlns:p14="http://schemas.microsoft.com/office/powerpoint/2010/main" val="8868727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35057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கான்ஸ்தாந்திநோபுள்</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கடவுளை நம்புகின்றேன்.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காண்பவை காணாதவை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படைத்த எல்லாம் வல்ல தந்தை அவரே.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ஒரே மகனாய் உதித்த ஒரே ஆண்டவர்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கிறிஸ்துவை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காலங்களுக்கெல்லாம் முன்பே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தந்தையிடமிருந்து பிறந்தார்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கடவுளினின்று கடவுளாக,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ஒளியினின்று ஒளியாக,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கடவுளினின்று</a:t>
            </a:r>
            <a:endParaRPr lang="en-IN" sz="3600" dirty="0"/>
          </a:p>
        </p:txBody>
      </p:sp>
    </p:spTree>
    <p:extLst>
      <p:ext uri="{BB962C8B-B14F-4D97-AF65-F5344CB8AC3E}">
        <p14:creationId xmlns:p14="http://schemas.microsoft.com/office/powerpoint/2010/main" val="1862310715"/>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கடவுளாக உதித்தவர்.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உதித்தவர்,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உண்டாகப்பட்டவர் அல்லர்.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 ஒரே பொருளானவர்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வழியாகவே யாவும் படைக்கப்பட்டன.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 நமக்காகவும்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மீட்புக்காகவும்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விண்ணகம் இருந்து இறங்கினார்.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கன்னி மரியாவிடம் உடல் எடுத்து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மனிதர் ஆனார்.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நமக்காகப்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பொந்தியு பிலாத்தின் அதிகாரத்தில்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அறையப்பட்டுப்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433244019"/>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 அடக்கம் செய்யப்பட்டார்.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மறைநூல்களின்படி மூன்றாம் நாள் உயிர்த்தெழுந்தார்.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 எழுந்தருளி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தந்தையின்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வலப்பக்கம் வீற்றிருக்கின்றார்.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வாழ்வோரையும் இறந்தோரையும் தீர்ப்பிட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மாட்சியுடன் மீண்டும் வர இருக்கின்றார்.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ஆட்சிக்கு முடிவு இராது.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தந்தையிடமிருந்தும் மகனிடமிருந்தும்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புறப்படும்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ஆண்டவரும் உயிர் அளிப்பவருமான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35772902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தந்தையோடும் மகனோடும் ஒன்றாக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ஆராதனையும் மாட்சியும் பெறுகின்றார்.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இறைவாக்கினர்கள் வாயிலாகப் பேசியவர் இவரே.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கத்தோலிக்க,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திருத்தூதர் வழிவரும் திரு அவையை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 மன்னிப்புக்கான ஒரே திருமுழுக்கை ஏற்றுக்கொள்கின்றேன்.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இறந்தோரின் உயிர்ப்பையும்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வரவிருக்கும் மறு உலக வாழ்வையும் எதிர்பார்க்கின்றேன்.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2958940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3298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lvl="0" algn="ctr" eaLnBrk="0" fontAlgn="base" hangingPunct="0">
              <a:lnSpc>
                <a:spcPct val="150000"/>
              </a:lnSpc>
              <a:spcBef>
                <a:spcPct val="0"/>
              </a:spcBef>
              <a:spcAft>
                <a:spcPct val="0"/>
              </a:spcAft>
            </a:pP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திருத்தூதர்களின்</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eaLnBrk="0" fontAlgn="base" hangingPunct="0">
              <a:lnSpc>
                <a:spcPct val="150000"/>
              </a:lnSpc>
              <a:spcBef>
                <a:spcPct val="0"/>
              </a:spcBef>
              <a:spcAft>
                <a:spcPct val="0"/>
              </a:spcAft>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மரியாவிடமிருந்து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அறையப்பட்டு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செய்யப்பட்டார்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375024147"/>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9299"/>
            <a:ext cx="12192000" cy="7116885"/>
          </a:xfrm>
          <a:prstGeom prst="rect">
            <a:avLst/>
          </a:prstGeom>
          <a:noFill/>
        </p:spPr>
        <p:txBody>
          <a:bodyPr wrap="square" rtlCol="0">
            <a:spAutoFit/>
          </a:bodyPr>
          <a:lstStyle/>
          <a:p>
            <a:pPr algn="just" eaLnBrk="0" fontAlgn="base" hangingPunct="0">
              <a:lnSpc>
                <a:spcPct val="150000"/>
              </a:lnSpc>
              <a:spcBef>
                <a:spcPct val="0"/>
              </a:spcBef>
              <a:spcAft>
                <a:spcPct val="0"/>
              </a:spcAft>
            </a:pP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வலப்பக்கத்தில்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வீற்றிருக்கிறார்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45900303"/>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2561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இறைப்பற்றுடன் நாங்கள் அளிக்கும் காணிக்கை உம்மிடம் வந்து சேர்வதாக; விண்ணேற்பு அடைந்த புனித கன்னி மரியாவின் பரிந்துரையால், எங்கள் இதயங்கள் அன்புத் தீயால் பற்றியெரிந்து என்றென்றும் உம்மை நாடுவனவாக.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466701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னெனில் கடவுளின் தாயாகிய கன்னி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விண்ணகத்துக்கு எடுத்துக்கொள்ளப்பட்டார்.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அடைய இருக்கின்ற நிறைவின்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தொடக்கமும் சாயலுமாக இந்த விண்ணேற்புத் திகழ்கின்றது;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பயணம் செய்யும் மக்களுக்கு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உறுதியான நம்பிக்கையையும் ஆறுதலையும் வழங்கும்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முன்னடையாளமாகவும் அது விளங்குகின்றது.</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331"/>
            <a:ext cx="12192000" cy="5821337"/>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உயிர்களுக்கெல்லாம் ஊற்றாகிய உம் திருமகனுக்குச்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சொல்லற்கரிய முறையில் மனித உடல் கொடுத்து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அவரைப் பெற்றெடுத்த அப்புனித அன்னையை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கல்லறையில் அழிவுறாமல் காத்தது மிகப் பொருத்தமே.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33247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276002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3780344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435861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980532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2123434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9876727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335877341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209794624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322799113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1917836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415158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லூக் 1:48-49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தலைமுறையினரும் என்னைப் பேறு பெற்றவர் என்பர்.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வல்லவர் எனக்கு அரும்பெரும் செயல்கள் செய்துள்ளார்.</a:t>
            </a:r>
          </a:p>
        </p:txBody>
      </p:sp>
    </p:spTree>
    <p:extLst>
      <p:ext uri="{BB962C8B-B14F-4D97-AF65-F5344CB8AC3E}">
        <p14:creationId xmlns:p14="http://schemas.microsoft.com/office/powerpoint/2010/main" val="345754839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065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சுவாசக் காற்றே என் வாழ்வின் ஊற்றே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என் உள்ளம் வருவாய்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என்னுயிரின் உணவே என் வாழ்வின் வழியே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 நீ உன்னைத் தருவாய்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வாழ்வும் என் வளமும் எல்லாமும் 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தலைவா அன்பினைப் பொழிவாய்</a:t>
            </a:r>
          </a:p>
        </p:txBody>
      </p:sp>
    </p:spTree>
    <p:extLst>
      <p:ext uri="{BB962C8B-B14F-4D97-AF65-F5344CB8AC3E}">
        <p14:creationId xmlns:p14="http://schemas.microsoft.com/office/powerpoint/2010/main" val="9924928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0659"/>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என் சொந்தம் யாவும் என் தேவை 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நீதானே நீதானே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நெஞ்சில் நேசம் மாறாத பாசம்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தருவாயே தருவாயே தலைவா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வாழ்நாளெல்லாம் நீ வேண்டுமே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வளர்ந்திட நாளும் வரம் வேண்டுமே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வாழ்வாய் வழியாய் நிறைந்திட வருவாய்</a:t>
            </a:r>
            <a:endParaRPr lang="ta-IN" sz="3600"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330629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065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சுவாசக் காற்றே என் வாழ்வின் ஊற்றே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என் உள்ளம் வருவாய்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என்னுயிரின் உணவே என் வாழ்வின் வழியே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 நீ உன்னைத் தருவாய்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வாழ்வும் என் வளமும் எல்லாமும் 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தலைவா அன்பினைப் பொழிவாய்</a:t>
            </a:r>
          </a:p>
        </p:txBody>
      </p:sp>
    </p:spTree>
    <p:extLst>
      <p:ext uri="{BB962C8B-B14F-4D97-AF65-F5344CB8AC3E}">
        <p14:creationId xmlns:p14="http://schemas.microsoft.com/office/powerpoint/2010/main" val="232119991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0659"/>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எழில் வானம் போல நிலைக்கும் உன் அன்பை</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அறிவேனே அறிவேனே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உனைப்போல நானும் பிறரன்பில் வளர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அருள்வாயே அருள்வாயே தலைவா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மகிழ்ந்திட நாளும் அருள் வேண்டுமே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ஒளிர்ந்திட நாளும் துணை வேண்டுமே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நிழலாய் நினைவாய் வாழ்வினில் வருவாய்</a:t>
            </a:r>
          </a:p>
        </p:txBody>
      </p:sp>
    </p:spTree>
    <p:extLst>
      <p:ext uri="{BB962C8B-B14F-4D97-AF65-F5344CB8AC3E}">
        <p14:creationId xmlns:p14="http://schemas.microsoft.com/office/powerpoint/2010/main" val="60841459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065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சுவாசக் காற்றே என் வாழ்வின் ஊற்றே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என் உள்ளம் வருவாய்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என்னுயிரின் உணவே என் வாழ்வின் வழியே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 நீ உன்னைத் தருவாய்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வாழ்வும் என் வளமும் எல்லாமும் 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தலைவா அன்பினைப் பொழிவாய்</a:t>
            </a:r>
          </a:p>
        </p:txBody>
      </p:sp>
    </p:spTree>
    <p:extLst>
      <p:ext uri="{BB962C8B-B14F-4D97-AF65-F5344CB8AC3E}">
        <p14:creationId xmlns:p14="http://schemas.microsoft.com/office/powerpoint/2010/main" val="5891919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மீட்பு அளிக்கும் அருளடையாளங்களில் பங்குபெற்ற நாங்கள் உம்மை வேண்டுகின்றோம்: விண்ணேற்பு அடைந்த புனித கன்னி மரியாவின் பரிந்துரையால் நாங்கள் உயிர்ப்பின் மாட்சிக்கு வந்து சேர்வோமாக.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62538385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 சூடும் மாமரியே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தாளினைப் பணிந்தோம் காத்திடுவாய்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 சூடும் மாமரியே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தேவனை உலகுக்கு அளித்தவளே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தேடிய துணையைக் கொடுப்பவளே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வாடிய மகவை அணைப்பவளே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 ஞானியர் காவலியே</a:t>
            </a:r>
          </a:p>
        </p:txBody>
      </p:sp>
    </p:spTree>
    <p:extLst>
      <p:ext uri="{BB962C8B-B14F-4D97-AF65-F5344CB8AC3E}">
        <p14:creationId xmlns:p14="http://schemas.microsoft.com/office/powerpoint/2010/main" val="229572765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 சூடும் மாமரியே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தாளினைப் பணிந்தோம் காத்திடுவாய்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 சூடும் மாமரியே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தென்னகக் கன்னி கடலலையும்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பன்னெழில் இமய பாமலையும்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மின்னெழில் எமது தாயகமும்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புகழ் பணிந்தே பாடாதோ</a:t>
            </a:r>
          </a:p>
        </p:txBody>
      </p:sp>
    </p:spTree>
    <p:extLst>
      <p:ext uri="{BB962C8B-B14F-4D97-AF65-F5344CB8AC3E}">
        <p14:creationId xmlns:p14="http://schemas.microsoft.com/office/powerpoint/2010/main" val="197924701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சந்தியாகப்பரே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6" name="Picture 2" descr="Saint James is the Patron Saint of Spain and according to legend, his  remains are held in Santiago de Compostela in Galicia (… | Canvas art,  Painting, Canvas giclee">
            <a:extLst>
              <a:ext uri="{FF2B5EF4-FFF2-40B4-BE49-F238E27FC236}">
                <a16:creationId xmlns:a16="http://schemas.microsoft.com/office/drawing/2014/main" id="{8C57C3F2-4412-B671-6E98-2EADEF4065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9265" y="282674"/>
            <a:ext cx="1551415" cy="20316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885875" y="1582870"/>
            <a:ext cx="8059674" cy="2954655"/>
          </a:xfrm>
          <a:prstGeom prst="rect">
            <a:avLst/>
          </a:prstGeom>
        </p:spPr>
        <p:txBody>
          <a:bodyPr wrap="square">
            <a:spAutoFit/>
          </a:bodyPr>
          <a:lstStyle/>
          <a:p>
            <a:pPr algn="ctr">
              <a:lnSpc>
                <a:spcPct val="20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r>
              <a:rPr lang="ta-IN" sz="2400" b="1" dirty="0">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நமஸ்காரமும் </a:t>
            </a:r>
            <a:r>
              <a:rPr lang="ta-IN" sz="2400" b="1" dirty="0">
                <a:solidFill>
                  <a:srgbClr val="006600"/>
                </a:solidFill>
                <a:effectLst>
                  <a:outerShdw blurRad="38100" dist="38100" dir="2700000" algn="tl">
                    <a:srgbClr val="000000">
                      <a:alpha val="43137"/>
                    </a:srgbClr>
                  </a:outerShdw>
                </a:effectLst>
              </a:rPr>
              <a:t>உண்டாகக் கடவது</a:t>
            </a:r>
            <a:r>
              <a:rPr lang="en-US" sz="2400" b="1" dirty="0">
                <a:solidFill>
                  <a:srgbClr val="006600"/>
                </a:solidFill>
                <a:effectLst>
                  <a:outerShdw blurRad="38100" dist="38100" dir="2700000" algn="tl">
                    <a:srgbClr val="000000">
                      <a:alpha val="43137"/>
                    </a:srgbClr>
                  </a:outerShdw>
                </a:effectLst>
              </a:rPr>
              <a:t> . . .</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378" y="120764"/>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49359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TotalTime>
  <Words>3946</Words>
  <Application>Microsoft Office PowerPoint</Application>
  <PresentationFormat>Widescreen</PresentationFormat>
  <Paragraphs>467</Paragraphs>
  <Slides>125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125</vt:i4>
      </vt:variant>
    </vt:vector>
  </HeadingPairs>
  <TitlesOfParts>
    <vt:vector size="134"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59</cp:revision>
  <dcterms:created xsi:type="dcterms:W3CDTF">2022-07-13T11:32:32Z</dcterms:created>
  <dcterms:modified xsi:type="dcterms:W3CDTF">2024-07-30T13:33:02Z</dcterms:modified>
</cp:coreProperties>
</file>